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68" r:id="rId2"/>
    <p:sldId id="293" r:id="rId3"/>
    <p:sldId id="292" r:id="rId4"/>
    <p:sldId id="291" r:id="rId5"/>
    <p:sldId id="2076137302" r:id="rId6"/>
    <p:sldId id="2076137303" r:id="rId7"/>
    <p:sldId id="2076137304" r:id="rId8"/>
    <p:sldId id="2076137306" r:id="rId9"/>
    <p:sldId id="2076137308" r:id="rId10"/>
    <p:sldId id="2076137307" r:id="rId11"/>
    <p:sldId id="2076137309" r:id="rId12"/>
    <p:sldId id="294" r:id="rId13"/>
    <p:sldId id="295" r:id="rId14"/>
    <p:sldId id="296" r:id="rId15"/>
    <p:sldId id="297" r:id="rId16"/>
    <p:sldId id="298" r:id="rId17"/>
    <p:sldId id="299" r:id="rId18"/>
    <p:sldId id="2076137301" r:id="rId19"/>
    <p:sldId id="2076137310" r:id="rId20"/>
    <p:sldId id="300" r:id="rId21"/>
    <p:sldId id="301" r:id="rId22"/>
    <p:sldId id="2076137300" r:id="rId23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0807"/>
    <a:srgbClr val="C0167A"/>
    <a:srgbClr val="9C968E"/>
    <a:srgbClr val="706259"/>
    <a:srgbClr val="726963"/>
    <a:srgbClr val="352E28"/>
    <a:srgbClr val="4A403A"/>
    <a:srgbClr val="D4CEC3"/>
    <a:srgbClr val="71286F"/>
    <a:srgbClr val="6629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959B04-15F8-47AC-B6AB-46213B2A98B6}" v="18" dt="2021-03-09T17:27:36.8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75" autoAdjust="0"/>
    <p:restoredTop sz="91190" autoAdjust="0"/>
  </p:normalViewPr>
  <p:slideViewPr>
    <p:cSldViewPr snapToGrid="0" snapToObjects="1">
      <p:cViewPr varScale="1">
        <p:scale>
          <a:sx n="150" d="100"/>
          <a:sy n="150" d="100"/>
        </p:scale>
        <p:origin x="108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ines, Steve" userId="b07a4e4d-69b0-4a39-b39e-d3d43c3a5eec" providerId="ADAL" clId="{65959B04-15F8-47AC-B6AB-46213B2A98B6}"/>
    <pc:docChg chg="undo custSel addSld delSld modSld sldOrd">
      <pc:chgData name="Clines, Steve" userId="b07a4e4d-69b0-4a39-b39e-d3d43c3a5eec" providerId="ADAL" clId="{65959B04-15F8-47AC-B6AB-46213B2A98B6}" dt="2021-03-09T17:32:38.160" v="807" actId="14100"/>
      <pc:docMkLst>
        <pc:docMk/>
      </pc:docMkLst>
      <pc:sldChg chg="del">
        <pc:chgData name="Clines, Steve" userId="b07a4e4d-69b0-4a39-b39e-d3d43c3a5eec" providerId="ADAL" clId="{65959B04-15F8-47AC-B6AB-46213B2A98B6}" dt="2021-03-04T17:57:44.880" v="313" actId="47"/>
        <pc:sldMkLst>
          <pc:docMk/>
          <pc:sldMk cId="553458748" sldId="266"/>
        </pc:sldMkLst>
      </pc:sldChg>
      <pc:sldChg chg="modSp mod">
        <pc:chgData name="Clines, Steve" userId="b07a4e4d-69b0-4a39-b39e-d3d43c3a5eec" providerId="ADAL" clId="{65959B04-15F8-47AC-B6AB-46213B2A98B6}" dt="2021-03-04T17:50:30.728" v="256" actId="20577"/>
        <pc:sldMkLst>
          <pc:docMk/>
          <pc:sldMk cId="3845165999" sldId="268"/>
        </pc:sldMkLst>
        <pc:spChg chg="mod">
          <ac:chgData name="Clines, Steve" userId="b07a4e4d-69b0-4a39-b39e-d3d43c3a5eec" providerId="ADAL" clId="{65959B04-15F8-47AC-B6AB-46213B2A98B6}" dt="2021-03-04T17:50:30.728" v="256" actId="20577"/>
          <ac:spMkLst>
            <pc:docMk/>
            <pc:sldMk cId="3845165999" sldId="268"/>
            <ac:spMk id="4" creationId="{F32E95A0-0A17-0A46-A057-FF0336CE7AAF}"/>
          </ac:spMkLst>
        </pc:spChg>
      </pc:sldChg>
      <pc:sldChg chg="del">
        <pc:chgData name="Clines, Steve" userId="b07a4e4d-69b0-4a39-b39e-d3d43c3a5eec" providerId="ADAL" clId="{65959B04-15F8-47AC-B6AB-46213B2A98B6}" dt="2021-03-04T17:57:44.880" v="313" actId="47"/>
        <pc:sldMkLst>
          <pc:docMk/>
          <pc:sldMk cId="1021322400" sldId="269"/>
        </pc:sldMkLst>
      </pc:sldChg>
      <pc:sldChg chg="del">
        <pc:chgData name="Clines, Steve" userId="b07a4e4d-69b0-4a39-b39e-d3d43c3a5eec" providerId="ADAL" clId="{65959B04-15F8-47AC-B6AB-46213B2A98B6}" dt="2021-03-04T17:57:44.880" v="313" actId="47"/>
        <pc:sldMkLst>
          <pc:docMk/>
          <pc:sldMk cId="525491736" sldId="274"/>
        </pc:sldMkLst>
      </pc:sldChg>
      <pc:sldChg chg="del">
        <pc:chgData name="Clines, Steve" userId="b07a4e4d-69b0-4a39-b39e-d3d43c3a5eec" providerId="ADAL" clId="{65959B04-15F8-47AC-B6AB-46213B2A98B6}" dt="2021-03-04T17:57:44.880" v="313" actId="47"/>
        <pc:sldMkLst>
          <pc:docMk/>
          <pc:sldMk cId="4112790578" sldId="275"/>
        </pc:sldMkLst>
      </pc:sldChg>
      <pc:sldChg chg="del">
        <pc:chgData name="Clines, Steve" userId="b07a4e4d-69b0-4a39-b39e-d3d43c3a5eec" providerId="ADAL" clId="{65959B04-15F8-47AC-B6AB-46213B2A98B6}" dt="2021-03-04T17:57:44.880" v="313" actId="47"/>
        <pc:sldMkLst>
          <pc:docMk/>
          <pc:sldMk cId="4242279546" sldId="276"/>
        </pc:sldMkLst>
      </pc:sldChg>
      <pc:sldChg chg="del">
        <pc:chgData name="Clines, Steve" userId="b07a4e4d-69b0-4a39-b39e-d3d43c3a5eec" providerId="ADAL" clId="{65959B04-15F8-47AC-B6AB-46213B2A98B6}" dt="2021-03-04T17:57:44.880" v="313" actId="47"/>
        <pc:sldMkLst>
          <pc:docMk/>
          <pc:sldMk cId="1187399564" sldId="277"/>
        </pc:sldMkLst>
      </pc:sldChg>
      <pc:sldChg chg="del">
        <pc:chgData name="Clines, Steve" userId="b07a4e4d-69b0-4a39-b39e-d3d43c3a5eec" providerId="ADAL" clId="{65959B04-15F8-47AC-B6AB-46213B2A98B6}" dt="2021-03-04T17:57:44.880" v="313" actId="47"/>
        <pc:sldMkLst>
          <pc:docMk/>
          <pc:sldMk cId="501402720" sldId="278"/>
        </pc:sldMkLst>
      </pc:sldChg>
      <pc:sldChg chg="del">
        <pc:chgData name="Clines, Steve" userId="b07a4e4d-69b0-4a39-b39e-d3d43c3a5eec" providerId="ADAL" clId="{65959B04-15F8-47AC-B6AB-46213B2A98B6}" dt="2021-03-04T17:57:44.880" v="313" actId="47"/>
        <pc:sldMkLst>
          <pc:docMk/>
          <pc:sldMk cId="199032964" sldId="280"/>
        </pc:sldMkLst>
      </pc:sldChg>
      <pc:sldChg chg="del">
        <pc:chgData name="Clines, Steve" userId="b07a4e4d-69b0-4a39-b39e-d3d43c3a5eec" providerId="ADAL" clId="{65959B04-15F8-47AC-B6AB-46213B2A98B6}" dt="2021-03-04T17:57:44.880" v="313" actId="47"/>
        <pc:sldMkLst>
          <pc:docMk/>
          <pc:sldMk cId="3369028456" sldId="281"/>
        </pc:sldMkLst>
      </pc:sldChg>
      <pc:sldChg chg="del">
        <pc:chgData name="Clines, Steve" userId="b07a4e4d-69b0-4a39-b39e-d3d43c3a5eec" providerId="ADAL" clId="{65959B04-15F8-47AC-B6AB-46213B2A98B6}" dt="2021-03-04T17:57:44.880" v="313" actId="47"/>
        <pc:sldMkLst>
          <pc:docMk/>
          <pc:sldMk cId="487567611" sldId="282"/>
        </pc:sldMkLst>
      </pc:sldChg>
      <pc:sldChg chg="del">
        <pc:chgData name="Clines, Steve" userId="b07a4e4d-69b0-4a39-b39e-d3d43c3a5eec" providerId="ADAL" clId="{65959B04-15F8-47AC-B6AB-46213B2A98B6}" dt="2021-03-04T17:57:44.880" v="313" actId="47"/>
        <pc:sldMkLst>
          <pc:docMk/>
          <pc:sldMk cId="250092058" sldId="283"/>
        </pc:sldMkLst>
      </pc:sldChg>
      <pc:sldChg chg="del">
        <pc:chgData name="Clines, Steve" userId="b07a4e4d-69b0-4a39-b39e-d3d43c3a5eec" providerId="ADAL" clId="{65959B04-15F8-47AC-B6AB-46213B2A98B6}" dt="2021-03-04T17:57:44.880" v="313" actId="47"/>
        <pc:sldMkLst>
          <pc:docMk/>
          <pc:sldMk cId="2480341677" sldId="284"/>
        </pc:sldMkLst>
      </pc:sldChg>
      <pc:sldChg chg="del">
        <pc:chgData name="Clines, Steve" userId="b07a4e4d-69b0-4a39-b39e-d3d43c3a5eec" providerId="ADAL" clId="{65959B04-15F8-47AC-B6AB-46213B2A98B6}" dt="2021-03-04T17:57:44.880" v="313" actId="47"/>
        <pc:sldMkLst>
          <pc:docMk/>
          <pc:sldMk cId="645621889" sldId="286"/>
        </pc:sldMkLst>
      </pc:sldChg>
      <pc:sldChg chg="del">
        <pc:chgData name="Clines, Steve" userId="b07a4e4d-69b0-4a39-b39e-d3d43c3a5eec" providerId="ADAL" clId="{65959B04-15F8-47AC-B6AB-46213B2A98B6}" dt="2021-03-04T17:57:44.880" v="313" actId="47"/>
        <pc:sldMkLst>
          <pc:docMk/>
          <pc:sldMk cId="2152916194" sldId="287"/>
        </pc:sldMkLst>
      </pc:sldChg>
      <pc:sldChg chg="del">
        <pc:chgData name="Clines, Steve" userId="b07a4e4d-69b0-4a39-b39e-d3d43c3a5eec" providerId="ADAL" clId="{65959B04-15F8-47AC-B6AB-46213B2A98B6}" dt="2021-03-04T17:57:44.880" v="313" actId="47"/>
        <pc:sldMkLst>
          <pc:docMk/>
          <pc:sldMk cId="819235609" sldId="288"/>
        </pc:sldMkLst>
      </pc:sldChg>
      <pc:sldChg chg="del">
        <pc:chgData name="Clines, Steve" userId="b07a4e4d-69b0-4a39-b39e-d3d43c3a5eec" providerId="ADAL" clId="{65959B04-15F8-47AC-B6AB-46213B2A98B6}" dt="2021-03-04T17:57:44.880" v="313" actId="47"/>
        <pc:sldMkLst>
          <pc:docMk/>
          <pc:sldMk cId="3007163623" sldId="290"/>
        </pc:sldMkLst>
      </pc:sldChg>
      <pc:sldChg chg="addSp modSp modAnim">
        <pc:chgData name="Clines, Steve" userId="b07a4e4d-69b0-4a39-b39e-d3d43c3a5eec" providerId="ADAL" clId="{65959B04-15F8-47AC-B6AB-46213B2A98B6}" dt="2021-03-09T17:15:19.610" v="674"/>
        <pc:sldMkLst>
          <pc:docMk/>
          <pc:sldMk cId="1894709166" sldId="291"/>
        </pc:sldMkLst>
        <pc:grpChg chg="add mod">
          <ac:chgData name="Clines, Steve" userId="b07a4e4d-69b0-4a39-b39e-d3d43c3a5eec" providerId="ADAL" clId="{65959B04-15F8-47AC-B6AB-46213B2A98B6}" dt="2021-03-05T17:21:08.860" v="321"/>
          <ac:grpSpMkLst>
            <pc:docMk/>
            <pc:sldMk cId="1894709166" sldId="291"/>
            <ac:grpSpMk id="18" creationId="{9648D635-0643-4DF2-88F1-1F75A74F77C7}"/>
          </ac:grpSpMkLst>
        </pc:grpChg>
        <pc:picChg chg="mod">
          <ac:chgData name="Clines, Steve" userId="b07a4e4d-69b0-4a39-b39e-d3d43c3a5eec" providerId="ADAL" clId="{65959B04-15F8-47AC-B6AB-46213B2A98B6}" dt="2021-03-05T17:21:08.860" v="321"/>
          <ac:picMkLst>
            <pc:docMk/>
            <pc:sldMk cId="1894709166" sldId="291"/>
            <ac:picMk id="20" creationId="{CF4A249C-AF70-4F89-B936-953C198573A3}"/>
          </ac:picMkLst>
        </pc:picChg>
        <pc:picChg chg="mod">
          <ac:chgData name="Clines, Steve" userId="b07a4e4d-69b0-4a39-b39e-d3d43c3a5eec" providerId="ADAL" clId="{65959B04-15F8-47AC-B6AB-46213B2A98B6}" dt="2021-03-05T17:21:08.860" v="321"/>
          <ac:picMkLst>
            <pc:docMk/>
            <pc:sldMk cId="1894709166" sldId="291"/>
            <ac:picMk id="21" creationId="{F476A6D6-26D5-4F20-B7FF-2314A118FB18}"/>
          </ac:picMkLst>
        </pc:picChg>
        <pc:picChg chg="mod">
          <ac:chgData name="Clines, Steve" userId="b07a4e4d-69b0-4a39-b39e-d3d43c3a5eec" providerId="ADAL" clId="{65959B04-15F8-47AC-B6AB-46213B2A98B6}" dt="2021-03-05T17:21:08.860" v="321"/>
          <ac:picMkLst>
            <pc:docMk/>
            <pc:sldMk cId="1894709166" sldId="291"/>
            <ac:picMk id="23" creationId="{A02CEA0C-C6CE-4221-9CD5-5E065309CB69}"/>
          </ac:picMkLst>
        </pc:picChg>
        <pc:picChg chg="mod">
          <ac:chgData name="Clines, Steve" userId="b07a4e4d-69b0-4a39-b39e-d3d43c3a5eec" providerId="ADAL" clId="{65959B04-15F8-47AC-B6AB-46213B2A98B6}" dt="2021-03-05T17:21:08.860" v="321"/>
          <ac:picMkLst>
            <pc:docMk/>
            <pc:sldMk cId="1894709166" sldId="291"/>
            <ac:picMk id="25" creationId="{11F6797C-13C9-4E4D-AC92-31631A0E6DA3}"/>
          </ac:picMkLst>
        </pc:picChg>
        <pc:picChg chg="mod">
          <ac:chgData name="Clines, Steve" userId="b07a4e4d-69b0-4a39-b39e-d3d43c3a5eec" providerId="ADAL" clId="{65959B04-15F8-47AC-B6AB-46213B2A98B6}" dt="2021-03-05T17:21:08.860" v="321"/>
          <ac:picMkLst>
            <pc:docMk/>
            <pc:sldMk cId="1894709166" sldId="291"/>
            <ac:picMk id="27" creationId="{C9D3A6E4-7A8F-4FBB-8556-7B5E4D076BF7}"/>
          </ac:picMkLst>
        </pc:picChg>
        <pc:picChg chg="mod">
          <ac:chgData name="Clines, Steve" userId="b07a4e4d-69b0-4a39-b39e-d3d43c3a5eec" providerId="ADAL" clId="{65959B04-15F8-47AC-B6AB-46213B2A98B6}" dt="2021-03-05T17:21:08.860" v="321"/>
          <ac:picMkLst>
            <pc:docMk/>
            <pc:sldMk cId="1894709166" sldId="291"/>
            <ac:picMk id="28" creationId="{0BCA87AC-44DE-42A4-BBB5-AA175271F32C}"/>
          </ac:picMkLst>
        </pc:picChg>
        <pc:picChg chg="mod">
          <ac:chgData name="Clines, Steve" userId="b07a4e4d-69b0-4a39-b39e-d3d43c3a5eec" providerId="ADAL" clId="{65959B04-15F8-47AC-B6AB-46213B2A98B6}" dt="2021-03-05T17:21:08.860" v="321"/>
          <ac:picMkLst>
            <pc:docMk/>
            <pc:sldMk cId="1894709166" sldId="291"/>
            <ac:picMk id="29" creationId="{67D6707E-97C3-4DAC-A7ED-1A6A2D262C4D}"/>
          </ac:picMkLst>
        </pc:picChg>
        <pc:picChg chg="mod">
          <ac:chgData name="Clines, Steve" userId="b07a4e4d-69b0-4a39-b39e-d3d43c3a5eec" providerId="ADAL" clId="{65959B04-15F8-47AC-B6AB-46213B2A98B6}" dt="2021-03-05T17:21:08.860" v="321"/>
          <ac:picMkLst>
            <pc:docMk/>
            <pc:sldMk cId="1894709166" sldId="291"/>
            <ac:picMk id="30" creationId="{5C809619-4178-446E-9E03-D67CADF28B98}"/>
          </ac:picMkLst>
        </pc:picChg>
        <pc:picChg chg="mod">
          <ac:chgData name="Clines, Steve" userId="b07a4e4d-69b0-4a39-b39e-d3d43c3a5eec" providerId="ADAL" clId="{65959B04-15F8-47AC-B6AB-46213B2A98B6}" dt="2021-03-05T17:21:08.860" v="321"/>
          <ac:picMkLst>
            <pc:docMk/>
            <pc:sldMk cId="1894709166" sldId="291"/>
            <ac:picMk id="31" creationId="{D318EB08-5655-468E-82A9-5382520EE60D}"/>
          </ac:picMkLst>
        </pc:picChg>
        <pc:picChg chg="mod">
          <ac:chgData name="Clines, Steve" userId="b07a4e4d-69b0-4a39-b39e-d3d43c3a5eec" providerId="ADAL" clId="{65959B04-15F8-47AC-B6AB-46213B2A98B6}" dt="2021-03-05T17:21:08.860" v="321"/>
          <ac:picMkLst>
            <pc:docMk/>
            <pc:sldMk cId="1894709166" sldId="291"/>
            <ac:picMk id="33" creationId="{BEA38889-081B-4988-BEC1-65C8567DF6B7}"/>
          </ac:picMkLst>
        </pc:picChg>
        <pc:picChg chg="mod">
          <ac:chgData name="Clines, Steve" userId="b07a4e4d-69b0-4a39-b39e-d3d43c3a5eec" providerId="ADAL" clId="{65959B04-15F8-47AC-B6AB-46213B2A98B6}" dt="2021-03-05T17:21:08.860" v="321"/>
          <ac:picMkLst>
            <pc:docMk/>
            <pc:sldMk cId="1894709166" sldId="291"/>
            <ac:picMk id="34" creationId="{39193023-F73F-44F0-A0A5-85789CED2D5B}"/>
          </ac:picMkLst>
        </pc:picChg>
        <pc:picChg chg="mod">
          <ac:chgData name="Clines, Steve" userId="b07a4e4d-69b0-4a39-b39e-d3d43c3a5eec" providerId="ADAL" clId="{65959B04-15F8-47AC-B6AB-46213B2A98B6}" dt="2021-03-05T17:21:08.860" v="321"/>
          <ac:picMkLst>
            <pc:docMk/>
            <pc:sldMk cId="1894709166" sldId="291"/>
            <ac:picMk id="36" creationId="{43CC03B8-288C-464E-8A44-DB6EE341659B}"/>
          </ac:picMkLst>
        </pc:picChg>
        <pc:picChg chg="mod">
          <ac:chgData name="Clines, Steve" userId="b07a4e4d-69b0-4a39-b39e-d3d43c3a5eec" providerId="ADAL" clId="{65959B04-15F8-47AC-B6AB-46213B2A98B6}" dt="2021-03-05T17:21:08.860" v="321"/>
          <ac:picMkLst>
            <pc:docMk/>
            <pc:sldMk cId="1894709166" sldId="291"/>
            <ac:picMk id="37" creationId="{592C2790-B3C0-4C09-BCF3-3469E954E7BB}"/>
          </ac:picMkLst>
        </pc:picChg>
        <pc:picChg chg="mod">
          <ac:chgData name="Clines, Steve" userId="b07a4e4d-69b0-4a39-b39e-d3d43c3a5eec" providerId="ADAL" clId="{65959B04-15F8-47AC-B6AB-46213B2A98B6}" dt="2021-03-05T17:21:08.860" v="321"/>
          <ac:picMkLst>
            <pc:docMk/>
            <pc:sldMk cId="1894709166" sldId="291"/>
            <ac:picMk id="38" creationId="{B57A592E-1A58-4AD1-95CA-934621BACDED}"/>
          </ac:picMkLst>
        </pc:picChg>
      </pc:sldChg>
      <pc:sldChg chg="modSp mod">
        <pc:chgData name="Clines, Steve" userId="b07a4e4d-69b0-4a39-b39e-d3d43c3a5eec" providerId="ADAL" clId="{65959B04-15F8-47AC-B6AB-46213B2A98B6}" dt="2021-03-04T17:58:45.561" v="317" actId="313"/>
        <pc:sldMkLst>
          <pc:docMk/>
          <pc:sldMk cId="2308133795" sldId="294"/>
        </pc:sldMkLst>
        <pc:spChg chg="mod">
          <ac:chgData name="Clines, Steve" userId="b07a4e4d-69b0-4a39-b39e-d3d43c3a5eec" providerId="ADAL" clId="{65959B04-15F8-47AC-B6AB-46213B2A98B6}" dt="2021-03-04T17:58:45.561" v="317" actId="313"/>
          <ac:spMkLst>
            <pc:docMk/>
            <pc:sldMk cId="2308133795" sldId="294"/>
            <ac:spMk id="3" creationId="{27A387CE-31FE-4480-8C27-522A37AC8BF9}"/>
          </ac:spMkLst>
        </pc:spChg>
      </pc:sldChg>
      <pc:sldChg chg="addSp modSp mod modNotesTx">
        <pc:chgData name="Clines, Steve" userId="b07a4e4d-69b0-4a39-b39e-d3d43c3a5eec" providerId="ADAL" clId="{65959B04-15F8-47AC-B6AB-46213B2A98B6}" dt="2021-03-09T16:19:02.762" v="594" actId="20577"/>
        <pc:sldMkLst>
          <pc:docMk/>
          <pc:sldMk cId="211702513" sldId="295"/>
        </pc:sldMkLst>
        <pc:spChg chg="mod">
          <ac:chgData name="Clines, Steve" userId="b07a4e4d-69b0-4a39-b39e-d3d43c3a5eec" providerId="ADAL" clId="{65959B04-15F8-47AC-B6AB-46213B2A98B6}" dt="2021-03-05T17:23:04.771" v="389" actId="20577"/>
          <ac:spMkLst>
            <pc:docMk/>
            <pc:sldMk cId="211702513" sldId="295"/>
            <ac:spMk id="3" creationId="{54582342-EF49-41CB-BF1D-5627F63B7CED}"/>
          </ac:spMkLst>
        </pc:spChg>
        <pc:spChg chg="add mod">
          <ac:chgData name="Clines, Steve" userId="b07a4e4d-69b0-4a39-b39e-d3d43c3a5eec" providerId="ADAL" clId="{65959B04-15F8-47AC-B6AB-46213B2A98B6}" dt="2021-03-05T17:24:32.903" v="429" actId="1076"/>
          <ac:spMkLst>
            <pc:docMk/>
            <pc:sldMk cId="211702513" sldId="295"/>
            <ac:spMk id="4" creationId="{F6F1056D-0E37-418D-BF35-0D4D2020BCC7}"/>
          </ac:spMkLst>
        </pc:spChg>
        <pc:spChg chg="add mod">
          <ac:chgData name="Clines, Steve" userId="b07a4e4d-69b0-4a39-b39e-d3d43c3a5eec" providerId="ADAL" clId="{65959B04-15F8-47AC-B6AB-46213B2A98B6}" dt="2021-03-05T17:24:23.798" v="425" actId="14100"/>
          <ac:spMkLst>
            <pc:docMk/>
            <pc:sldMk cId="211702513" sldId="295"/>
            <ac:spMk id="5" creationId="{B17D04DB-020A-4E20-9F70-050F38E86910}"/>
          </ac:spMkLst>
        </pc:spChg>
      </pc:sldChg>
      <pc:sldChg chg="modSp mod">
        <pc:chgData name="Clines, Steve" userId="b07a4e4d-69b0-4a39-b39e-d3d43c3a5eec" providerId="ADAL" clId="{65959B04-15F8-47AC-B6AB-46213B2A98B6}" dt="2021-03-05T17:25:22.733" v="447" actId="20577"/>
        <pc:sldMkLst>
          <pc:docMk/>
          <pc:sldMk cId="2832357348" sldId="297"/>
        </pc:sldMkLst>
        <pc:spChg chg="mod">
          <ac:chgData name="Clines, Steve" userId="b07a4e4d-69b0-4a39-b39e-d3d43c3a5eec" providerId="ADAL" clId="{65959B04-15F8-47AC-B6AB-46213B2A98B6}" dt="2021-03-05T17:25:22.733" v="447" actId="20577"/>
          <ac:spMkLst>
            <pc:docMk/>
            <pc:sldMk cId="2832357348" sldId="297"/>
            <ac:spMk id="2" creationId="{230A15F3-87B9-417E-9150-5137BD809D4F}"/>
          </ac:spMkLst>
        </pc:spChg>
      </pc:sldChg>
      <pc:sldChg chg="modSp mod">
        <pc:chgData name="Clines, Steve" userId="b07a4e4d-69b0-4a39-b39e-d3d43c3a5eec" providerId="ADAL" clId="{65959B04-15F8-47AC-B6AB-46213B2A98B6}" dt="2021-03-09T16:59:30.991" v="650" actId="20577"/>
        <pc:sldMkLst>
          <pc:docMk/>
          <pc:sldMk cId="1360051971" sldId="298"/>
        </pc:sldMkLst>
        <pc:spChg chg="mod">
          <ac:chgData name="Clines, Steve" userId="b07a4e4d-69b0-4a39-b39e-d3d43c3a5eec" providerId="ADAL" clId="{65959B04-15F8-47AC-B6AB-46213B2A98B6}" dt="2021-03-09T16:59:30.991" v="650" actId="20577"/>
          <ac:spMkLst>
            <pc:docMk/>
            <pc:sldMk cId="1360051971" sldId="298"/>
            <ac:spMk id="3" creationId="{68429312-64A5-4018-AD12-A329E37BE963}"/>
          </ac:spMkLst>
        </pc:spChg>
      </pc:sldChg>
      <pc:sldChg chg="addSp delSp modSp mod modAnim">
        <pc:chgData name="Clines, Steve" userId="b07a4e4d-69b0-4a39-b39e-d3d43c3a5eec" providerId="ADAL" clId="{65959B04-15F8-47AC-B6AB-46213B2A98B6}" dt="2021-03-09T17:13:51.112" v="663" actId="478"/>
        <pc:sldMkLst>
          <pc:docMk/>
          <pc:sldMk cId="2662905821" sldId="299"/>
        </pc:sldMkLst>
        <pc:spChg chg="mod">
          <ac:chgData name="Clines, Steve" userId="b07a4e4d-69b0-4a39-b39e-d3d43c3a5eec" providerId="ADAL" clId="{65959B04-15F8-47AC-B6AB-46213B2A98B6}" dt="2021-03-04T17:40:23.580" v="17" actId="20577"/>
          <ac:spMkLst>
            <pc:docMk/>
            <pc:sldMk cId="2662905821" sldId="299"/>
            <ac:spMk id="2" creationId="{20C6301D-B187-43C2-9834-B03F4EF66F43}"/>
          </ac:spMkLst>
        </pc:spChg>
        <pc:spChg chg="del">
          <ac:chgData name="Clines, Steve" userId="b07a4e4d-69b0-4a39-b39e-d3d43c3a5eec" providerId="ADAL" clId="{65959B04-15F8-47AC-B6AB-46213B2A98B6}" dt="2021-03-09T17:01:08.275" v="651" actId="478"/>
          <ac:spMkLst>
            <pc:docMk/>
            <pc:sldMk cId="2662905821" sldId="299"/>
            <ac:spMk id="3" creationId="{7755B6FA-3309-4CF6-8C3C-72BBFC9CB934}"/>
          </ac:spMkLst>
        </pc:spChg>
        <pc:spChg chg="del">
          <ac:chgData name="Clines, Steve" userId="b07a4e4d-69b0-4a39-b39e-d3d43c3a5eec" providerId="ADAL" clId="{65959B04-15F8-47AC-B6AB-46213B2A98B6}" dt="2021-03-09T17:13:39.521" v="657" actId="478"/>
          <ac:spMkLst>
            <pc:docMk/>
            <pc:sldMk cId="2662905821" sldId="299"/>
            <ac:spMk id="18" creationId="{DC9524E5-8153-4788-8964-ACB326102314}"/>
          </ac:spMkLst>
        </pc:spChg>
        <pc:spChg chg="del">
          <ac:chgData name="Clines, Steve" userId="b07a4e4d-69b0-4a39-b39e-d3d43c3a5eec" providerId="ADAL" clId="{65959B04-15F8-47AC-B6AB-46213B2A98B6}" dt="2021-03-09T17:13:40.743" v="658" actId="478"/>
          <ac:spMkLst>
            <pc:docMk/>
            <pc:sldMk cId="2662905821" sldId="299"/>
            <ac:spMk id="19" creationId="{7B67B822-0474-47CA-AF90-C964F10D7062}"/>
          </ac:spMkLst>
        </pc:spChg>
        <pc:spChg chg="del">
          <ac:chgData name="Clines, Steve" userId="b07a4e4d-69b0-4a39-b39e-d3d43c3a5eec" providerId="ADAL" clId="{65959B04-15F8-47AC-B6AB-46213B2A98B6}" dt="2021-03-09T17:13:46.128" v="661" actId="478"/>
          <ac:spMkLst>
            <pc:docMk/>
            <pc:sldMk cId="2662905821" sldId="299"/>
            <ac:spMk id="20" creationId="{BFE69CC1-F5B1-47A0-A059-4332599D43C5}"/>
          </ac:spMkLst>
        </pc:spChg>
        <pc:spChg chg="del">
          <ac:chgData name="Clines, Steve" userId="b07a4e4d-69b0-4a39-b39e-d3d43c3a5eec" providerId="ADAL" clId="{65959B04-15F8-47AC-B6AB-46213B2A98B6}" dt="2021-03-09T17:13:51.112" v="663" actId="478"/>
          <ac:spMkLst>
            <pc:docMk/>
            <pc:sldMk cId="2662905821" sldId="299"/>
            <ac:spMk id="21" creationId="{D302CEF4-FCC8-4BFF-9BE6-403A7ACB7003}"/>
          </ac:spMkLst>
        </pc:spChg>
        <pc:spChg chg="del">
          <ac:chgData name="Clines, Steve" userId="b07a4e4d-69b0-4a39-b39e-d3d43c3a5eec" providerId="ADAL" clId="{65959B04-15F8-47AC-B6AB-46213B2A98B6}" dt="2021-03-09T17:13:49.032" v="662" actId="478"/>
          <ac:spMkLst>
            <pc:docMk/>
            <pc:sldMk cId="2662905821" sldId="299"/>
            <ac:spMk id="22" creationId="{13BD2305-DA72-4166-80BA-E371D71080D7}"/>
          </ac:spMkLst>
        </pc:spChg>
        <pc:picChg chg="add del">
          <ac:chgData name="Clines, Steve" userId="b07a4e4d-69b0-4a39-b39e-d3d43c3a5eec" providerId="ADAL" clId="{65959B04-15F8-47AC-B6AB-46213B2A98B6}" dt="2021-03-09T17:13:44.097" v="660" actId="478"/>
          <ac:picMkLst>
            <pc:docMk/>
            <pc:sldMk cId="2662905821" sldId="299"/>
            <ac:picMk id="15" creationId="{A6AEB6B9-0F18-409C-A806-AD9CB67D0376}"/>
          </ac:picMkLst>
        </pc:picChg>
      </pc:sldChg>
      <pc:sldChg chg="modSp new mod modNotesTx">
        <pc:chgData name="Clines, Steve" userId="b07a4e4d-69b0-4a39-b39e-d3d43c3a5eec" providerId="ADAL" clId="{65959B04-15F8-47AC-B6AB-46213B2A98B6}" dt="2021-03-04T17:49:09.425" v="196" actId="20577"/>
        <pc:sldMkLst>
          <pc:docMk/>
          <pc:sldMk cId="1553565241" sldId="300"/>
        </pc:sldMkLst>
        <pc:spChg chg="mod">
          <ac:chgData name="Clines, Steve" userId="b07a4e4d-69b0-4a39-b39e-d3d43c3a5eec" providerId="ADAL" clId="{65959B04-15F8-47AC-B6AB-46213B2A98B6}" dt="2021-03-04T17:42:18.376" v="40" actId="5793"/>
          <ac:spMkLst>
            <pc:docMk/>
            <pc:sldMk cId="1553565241" sldId="300"/>
            <ac:spMk id="2" creationId="{D7CD8D83-5413-4739-977A-7D632707DA19}"/>
          </ac:spMkLst>
        </pc:spChg>
        <pc:spChg chg="mod">
          <ac:chgData name="Clines, Steve" userId="b07a4e4d-69b0-4a39-b39e-d3d43c3a5eec" providerId="ADAL" clId="{65959B04-15F8-47AC-B6AB-46213B2A98B6}" dt="2021-03-04T17:46:54.114" v="114"/>
          <ac:spMkLst>
            <pc:docMk/>
            <pc:sldMk cId="1553565241" sldId="300"/>
            <ac:spMk id="3" creationId="{71F33DA0-0E23-40E0-860E-494A87558FEC}"/>
          </ac:spMkLst>
        </pc:spChg>
      </pc:sldChg>
      <pc:sldChg chg="addSp delSp modSp mod">
        <pc:chgData name="Clines, Steve" userId="b07a4e4d-69b0-4a39-b39e-d3d43c3a5eec" providerId="ADAL" clId="{65959B04-15F8-47AC-B6AB-46213B2A98B6}" dt="2021-03-05T17:31:10.502" v="527" actId="14100"/>
        <pc:sldMkLst>
          <pc:docMk/>
          <pc:sldMk cId="380916582" sldId="2076137300"/>
        </pc:sldMkLst>
        <pc:spChg chg="mod">
          <ac:chgData name="Clines, Steve" userId="b07a4e4d-69b0-4a39-b39e-d3d43c3a5eec" providerId="ADAL" clId="{65959B04-15F8-47AC-B6AB-46213B2A98B6}" dt="2021-03-05T17:30:19.666" v="521" actId="1076"/>
          <ac:spMkLst>
            <pc:docMk/>
            <pc:sldMk cId="380916582" sldId="2076137300"/>
            <ac:spMk id="3" creationId="{234DCEDF-D433-4A13-BEA7-3D25E0D10990}"/>
          </ac:spMkLst>
        </pc:spChg>
        <pc:picChg chg="add del mod">
          <ac:chgData name="Clines, Steve" userId="b07a4e4d-69b0-4a39-b39e-d3d43c3a5eec" providerId="ADAL" clId="{65959B04-15F8-47AC-B6AB-46213B2A98B6}" dt="2021-03-05T17:27:29.109" v="453" actId="478"/>
          <ac:picMkLst>
            <pc:docMk/>
            <pc:sldMk cId="380916582" sldId="2076137300"/>
            <ac:picMk id="5" creationId="{FD70D26A-A213-4036-8B4D-47E5EA93E55B}"/>
          </ac:picMkLst>
        </pc:picChg>
        <pc:picChg chg="add del mod">
          <ac:chgData name="Clines, Steve" userId="b07a4e4d-69b0-4a39-b39e-d3d43c3a5eec" providerId="ADAL" clId="{65959B04-15F8-47AC-B6AB-46213B2A98B6}" dt="2021-03-05T17:29:33.318" v="458" actId="478"/>
          <ac:picMkLst>
            <pc:docMk/>
            <pc:sldMk cId="380916582" sldId="2076137300"/>
            <ac:picMk id="6" creationId="{54A8BB73-4CDF-45BA-AB72-300C07444E89}"/>
          </ac:picMkLst>
        </pc:picChg>
        <pc:picChg chg="add del mod">
          <ac:chgData name="Clines, Steve" userId="b07a4e4d-69b0-4a39-b39e-d3d43c3a5eec" providerId="ADAL" clId="{65959B04-15F8-47AC-B6AB-46213B2A98B6}" dt="2021-03-05T17:30:59.414" v="522" actId="478"/>
          <ac:picMkLst>
            <pc:docMk/>
            <pc:sldMk cId="380916582" sldId="2076137300"/>
            <ac:picMk id="8" creationId="{B192C876-B2E5-4931-B193-3F95A1ACFFF0}"/>
          </ac:picMkLst>
        </pc:picChg>
        <pc:picChg chg="add mod">
          <ac:chgData name="Clines, Steve" userId="b07a4e4d-69b0-4a39-b39e-d3d43c3a5eec" providerId="ADAL" clId="{65959B04-15F8-47AC-B6AB-46213B2A98B6}" dt="2021-03-05T17:31:10.502" v="527" actId="14100"/>
          <ac:picMkLst>
            <pc:docMk/>
            <pc:sldMk cId="380916582" sldId="2076137300"/>
            <ac:picMk id="10" creationId="{6745448F-C016-4AC3-9E51-D18E80728120}"/>
          </ac:picMkLst>
        </pc:picChg>
      </pc:sldChg>
      <pc:sldChg chg="addSp modSp add del ord modAnim">
        <pc:chgData name="Clines, Steve" userId="b07a4e4d-69b0-4a39-b39e-d3d43c3a5eec" providerId="ADAL" clId="{65959B04-15F8-47AC-B6AB-46213B2A98B6}" dt="2021-03-09T17:13:00.932" v="654" actId="47"/>
        <pc:sldMkLst>
          <pc:docMk/>
          <pc:sldMk cId="290240194" sldId="2076137301"/>
        </pc:sldMkLst>
        <pc:grpChg chg="add mod">
          <ac:chgData name="Clines, Steve" userId="b07a4e4d-69b0-4a39-b39e-d3d43c3a5eec" providerId="ADAL" clId="{65959B04-15F8-47AC-B6AB-46213B2A98B6}" dt="2021-03-05T17:21:02.001" v="320" actId="164"/>
          <ac:grpSpMkLst>
            <pc:docMk/>
            <pc:sldMk cId="290240194" sldId="2076137301"/>
            <ac:grpSpMk id="3" creationId="{CCFBEC00-A1D3-4715-84CE-8ABDF1186E6D}"/>
          </ac:grpSpMkLst>
        </pc:grpChg>
        <pc:picChg chg="mod">
          <ac:chgData name="Clines, Steve" userId="b07a4e4d-69b0-4a39-b39e-d3d43c3a5eec" providerId="ADAL" clId="{65959B04-15F8-47AC-B6AB-46213B2A98B6}" dt="2021-03-05T17:21:02.001" v="320" actId="164"/>
          <ac:picMkLst>
            <pc:docMk/>
            <pc:sldMk cId="290240194" sldId="2076137301"/>
            <ac:picMk id="7" creationId="{ACB92B37-15A8-4D1C-93B0-D89B906D479B}"/>
          </ac:picMkLst>
        </pc:picChg>
        <pc:picChg chg="mod">
          <ac:chgData name="Clines, Steve" userId="b07a4e4d-69b0-4a39-b39e-d3d43c3a5eec" providerId="ADAL" clId="{65959B04-15F8-47AC-B6AB-46213B2A98B6}" dt="2021-03-05T17:21:02.001" v="320" actId="164"/>
          <ac:picMkLst>
            <pc:docMk/>
            <pc:sldMk cId="290240194" sldId="2076137301"/>
            <ac:picMk id="9" creationId="{872E03D1-7D33-4796-A5AE-50FFED65AD55}"/>
          </ac:picMkLst>
        </pc:picChg>
        <pc:picChg chg="mod">
          <ac:chgData name="Clines, Steve" userId="b07a4e4d-69b0-4a39-b39e-d3d43c3a5eec" providerId="ADAL" clId="{65959B04-15F8-47AC-B6AB-46213B2A98B6}" dt="2021-03-05T17:21:02.001" v="320" actId="164"/>
          <ac:picMkLst>
            <pc:docMk/>
            <pc:sldMk cId="290240194" sldId="2076137301"/>
            <ac:picMk id="11" creationId="{C63A2B5F-45A8-444B-A2E9-D47EF0E98D33}"/>
          </ac:picMkLst>
        </pc:picChg>
        <pc:picChg chg="mod">
          <ac:chgData name="Clines, Steve" userId="b07a4e4d-69b0-4a39-b39e-d3d43c3a5eec" providerId="ADAL" clId="{65959B04-15F8-47AC-B6AB-46213B2A98B6}" dt="2021-03-05T17:21:02.001" v="320" actId="164"/>
          <ac:picMkLst>
            <pc:docMk/>
            <pc:sldMk cId="290240194" sldId="2076137301"/>
            <ac:picMk id="13" creationId="{C64D957A-0E72-4A3C-9E29-A8546287479E}"/>
          </ac:picMkLst>
        </pc:picChg>
        <pc:picChg chg="mod">
          <ac:chgData name="Clines, Steve" userId="b07a4e4d-69b0-4a39-b39e-d3d43c3a5eec" providerId="ADAL" clId="{65959B04-15F8-47AC-B6AB-46213B2A98B6}" dt="2021-03-05T17:21:02.001" v="320" actId="164"/>
          <ac:picMkLst>
            <pc:docMk/>
            <pc:sldMk cId="290240194" sldId="2076137301"/>
            <ac:picMk id="15" creationId="{43B34080-5C1B-45F2-8C96-1E6100CCCB4E}"/>
          </ac:picMkLst>
        </pc:picChg>
        <pc:picChg chg="mod">
          <ac:chgData name="Clines, Steve" userId="b07a4e4d-69b0-4a39-b39e-d3d43c3a5eec" providerId="ADAL" clId="{65959B04-15F8-47AC-B6AB-46213B2A98B6}" dt="2021-03-05T17:21:02.001" v="320" actId="164"/>
          <ac:picMkLst>
            <pc:docMk/>
            <pc:sldMk cId="290240194" sldId="2076137301"/>
            <ac:picMk id="17" creationId="{9A54AAA3-F4DE-482A-9383-AF5A08644112}"/>
          </ac:picMkLst>
        </pc:picChg>
        <pc:picChg chg="mod">
          <ac:chgData name="Clines, Steve" userId="b07a4e4d-69b0-4a39-b39e-d3d43c3a5eec" providerId="ADAL" clId="{65959B04-15F8-47AC-B6AB-46213B2A98B6}" dt="2021-03-05T17:21:02.001" v="320" actId="164"/>
          <ac:picMkLst>
            <pc:docMk/>
            <pc:sldMk cId="290240194" sldId="2076137301"/>
            <ac:picMk id="19" creationId="{FDBEB36A-2362-41AE-A267-939AAF83E339}"/>
          </ac:picMkLst>
        </pc:picChg>
        <pc:picChg chg="mod">
          <ac:chgData name="Clines, Steve" userId="b07a4e4d-69b0-4a39-b39e-d3d43c3a5eec" providerId="ADAL" clId="{65959B04-15F8-47AC-B6AB-46213B2A98B6}" dt="2021-03-05T17:21:02.001" v="320" actId="164"/>
          <ac:picMkLst>
            <pc:docMk/>
            <pc:sldMk cId="290240194" sldId="2076137301"/>
            <ac:picMk id="22" creationId="{9075BA41-CFB6-49D5-8BDB-32929440BB44}"/>
          </ac:picMkLst>
        </pc:picChg>
        <pc:picChg chg="mod">
          <ac:chgData name="Clines, Steve" userId="b07a4e4d-69b0-4a39-b39e-d3d43c3a5eec" providerId="ADAL" clId="{65959B04-15F8-47AC-B6AB-46213B2A98B6}" dt="2021-03-05T17:21:02.001" v="320" actId="164"/>
          <ac:picMkLst>
            <pc:docMk/>
            <pc:sldMk cId="290240194" sldId="2076137301"/>
            <ac:picMk id="24" creationId="{AD628000-94FB-4C9D-9855-401675A36D8E}"/>
          </ac:picMkLst>
        </pc:picChg>
        <pc:picChg chg="mod">
          <ac:chgData name="Clines, Steve" userId="b07a4e4d-69b0-4a39-b39e-d3d43c3a5eec" providerId="ADAL" clId="{65959B04-15F8-47AC-B6AB-46213B2A98B6}" dt="2021-03-05T17:21:02.001" v="320" actId="164"/>
          <ac:picMkLst>
            <pc:docMk/>
            <pc:sldMk cId="290240194" sldId="2076137301"/>
            <ac:picMk id="26" creationId="{4149756D-872C-4197-B5A9-81D9DAEDC382}"/>
          </ac:picMkLst>
        </pc:picChg>
        <pc:picChg chg="mod">
          <ac:chgData name="Clines, Steve" userId="b07a4e4d-69b0-4a39-b39e-d3d43c3a5eec" providerId="ADAL" clId="{65959B04-15F8-47AC-B6AB-46213B2A98B6}" dt="2021-03-05T17:21:02.001" v="320" actId="164"/>
          <ac:picMkLst>
            <pc:docMk/>
            <pc:sldMk cId="290240194" sldId="2076137301"/>
            <ac:picMk id="32" creationId="{A5C4D50D-67DB-4BF5-9D89-2BC90B67D22D}"/>
          </ac:picMkLst>
        </pc:picChg>
        <pc:picChg chg="mod">
          <ac:chgData name="Clines, Steve" userId="b07a4e4d-69b0-4a39-b39e-d3d43c3a5eec" providerId="ADAL" clId="{65959B04-15F8-47AC-B6AB-46213B2A98B6}" dt="2021-03-05T17:21:02.001" v="320" actId="164"/>
          <ac:picMkLst>
            <pc:docMk/>
            <pc:sldMk cId="290240194" sldId="2076137301"/>
            <ac:picMk id="35" creationId="{B5827EEB-8EAE-4AA8-AE8B-0B9B372B9081}"/>
          </ac:picMkLst>
        </pc:picChg>
        <pc:picChg chg="mod">
          <ac:chgData name="Clines, Steve" userId="b07a4e4d-69b0-4a39-b39e-d3d43c3a5eec" providerId="ADAL" clId="{65959B04-15F8-47AC-B6AB-46213B2A98B6}" dt="2021-03-05T17:21:02.001" v="320" actId="164"/>
          <ac:picMkLst>
            <pc:docMk/>
            <pc:sldMk cId="290240194" sldId="2076137301"/>
            <ac:picMk id="39" creationId="{389DF913-190E-4650-88C2-E8961898384D}"/>
          </ac:picMkLst>
        </pc:picChg>
        <pc:picChg chg="mod">
          <ac:chgData name="Clines, Steve" userId="b07a4e4d-69b0-4a39-b39e-d3d43c3a5eec" providerId="ADAL" clId="{65959B04-15F8-47AC-B6AB-46213B2A98B6}" dt="2021-03-05T17:21:02.001" v="320" actId="164"/>
          <ac:picMkLst>
            <pc:docMk/>
            <pc:sldMk cId="290240194" sldId="2076137301"/>
            <ac:picMk id="41" creationId="{9C1B44C7-ED1D-4DFE-B53C-843893A18792}"/>
          </ac:picMkLst>
        </pc:picChg>
      </pc:sldChg>
      <pc:sldChg chg="add modAnim">
        <pc:chgData name="Clines, Steve" userId="b07a4e4d-69b0-4a39-b39e-d3d43c3a5eec" providerId="ADAL" clId="{65959B04-15F8-47AC-B6AB-46213B2A98B6}" dt="2021-03-09T17:13:57.802" v="664"/>
        <pc:sldMkLst>
          <pc:docMk/>
          <pc:sldMk cId="4247690926" sldId="2076137301"/>
        </pc:sldMkLst>
      </pc:sldChg>
      <pc:sldChg chg="delSp add mod modAnim">
        <pc:chgData name="Clines, Steve" userId="b07a4e4d-69b0-4a39-b39e-d3d43c3a5eec" providerId="ADAL" clId="{65959B04-15F8-47AC-B6AB-46213B2A98B6}" dt="2021-03-09T17:15:45.479" v="680" actId="478"/>
        <pc:sldMkLst>
          <pc:docMk/>
          <pc:sldMk cId="1923512042" sldId="2076137302"/>
        </pc:sldMkLst>
        <pc:grpChg chg="del">
          <ac:chgData name="Clines, Steve" userId="b07a4e4d-69b0-4a39-b39e-d3d43c3a5eec" providerId="ADAL" clId="{65959B04-15F8-47AC-B6AB-46213B2A98B6}" dt="2021-03-09T17:15:41.535" v="677" actId="478"/>
          <ac:grpSpMkLst>
            <pc:docMk/>
            <pc:sldMk cId="1923512042" sldId="2076137302"/>
            <ac:grpSpMk id="18" creationId="{9648D635-0643-4DF2-88F1-1F75A74F77C7}"/>
          </ac:grpSpMkLst>
        </pc:grpChg>
        <pc:picChg chg="del">
          <ac:chgData name="Clines, Steve" userId="b07a4e4d-69b0-4a39-b39e-d3d43c3a5eec" providerId="ADAL" clId="{65959B04-15F8-47AC-B6AB-46213B2A98B6}" dt="2021-03-09T17:15:31.705" v="676" actId="478"/>
          <ac:picMkLst>
            <pc:docMk/>
            <pc:sldMk cId="1923512042" sldId="2076137302"/>
            <ac:picMk id="9" creationId="{872E03D1-7D33-4796-A5AE-50FFED65AD55}"/>
          </ac:picMkLst>
        </pc:picChg>
        <pc:picChg chg="del">
          <ac:chgData name="Clines, Steve" userId="b07a4e4d-69b0-4a39-b39e-d3d43c3a5eec" providerId="ADAL" clId="{65959B04-15F8-47AC-B6AB-46213B2A98B6}" dt="2021-03-09T17:15:31.705" v="676" actId="478"/>
          <ac:picMkLst>
            <pc:docMk/>
            <pc:sldMk cId="1923512042" sldId="2076137302"/>
            <ac:picMk id="11" creationId="{C63A2B5F-45A8-444B-A2E9-D47EF0E98D33}"/>
          </ac:picMkLst>
        </pc:picChg>
        <pc:picChg chg="del">
          <ac:chgData name="Clines, Steve" userId="b07a4e4d-69b0-4a39-b39e-d3d43c3a5eec" providerId="ADAL" clId="{65959B04-15F8-47AC-B6AB-46213B2A98B6}" dt="2021-03-09T17:15:44.153" v="678" actId="478"/>
          <ac:picMkLst>
            <pc:docMk/>
            <pc:sldMk cId="1923512042" sldId="2076137302"/>
            <ac:picMk id="13" creationId="{C64D957A-0E72-4A3C-9E29-A8546287479E}"/>
          </ac:picMkLst>
        </pc:picChg>
        <pc:picChg chg="del">
          <ac:chgData name="Clines, Steve" userId="b07a4e4d-69b0-4a39-b39e-d3d43c3a5eec" providerId="ADAL" clId="{65959B04-15F8-47AC-B6AB-46213B2A98B6}" dt="2021-03-09T17:15:31.705" v="676" actId="478"/>
          <ac:picMkLst>
            <pc:docMk/>
            <pc:sldMk cId="1923512042" sldId="2076137302"/>
            <ac:picMk id="15" creationId="{43B34080-5C1B-45F2-8C96-1E6100CCCB4E}"/>
          </ac:picMkLst>
        </pc:picChg>
        <pc:picChg chg="del">
          <ac:chgData name="Clines, Steve" userId="b07a4e4d-69b0-4a39-b39e-d3d43c3a5eec" providerId="ADAL" clId="{65959B04-15F8-47AC-B6AB-46213B2A98B6}" dt="2021-03-09T17:15:45.479" v="680" actId="478"/>
          <ac:picMkLst>
            <pc:docMk/>
            <pc:sldMk cId="1923512042" sldId="2076137302"/>
            <ac:picMk id="17" creationId="{9A54AAA3-F4DE-482A-9383-AF5A08644112}"/>
          </ac:picMkLst>
        </pc:picChg>
        <pc:picChg chg="del">
          <ac:chgData name="Clines, Steve" userId="b07a4e4d-69b0-4a39-b39e-d3d43c3a5eec" providerId="ADAL" clId="{65959B04-15F8-47AC-B6AB-46213B2A98B6}" dt="2021-03-09T17:15:31.705" v="676" actId="478"/>
          <ac:picMkLst>
            <pc:docMk/>
            <pc:sldMk cId="1923512042" sldId="2076137302"/>
            <ac:picMk id="19" creationId="{FDBEB36A-2362-41AE-A267-939AAF83E339}"/>
          </ac:picMkLst>
        </pc:picChg>
        <pc:picChg chg="del">
          <ac:chgData name="Clines, Steve" userId="b07a4e4d-69b0-4a39-b39e-d3d43c3a5eec" providerId="ADAL" clId="{65959B04-15F8-47AC-B6AB-46213B2A98B6}" dt="2021-03-09T17:15:31.705" v="676" actId="478"/>
          <ac:picMkLst>
            <pc:docMk/>
            <pc:sldMk cId="1923512042" sldId="2076137302"/>
            <ac:picMk id="22" creationId="{9075BA41-CFB6-49D5-8BDB-32929440BB44}"/>
          </ac:picMkLst>
        </pc:picChg>
        <pc:picChg chg="del">
          <ac:chgData name="Clines, Steve" userId="b07a4e4d-69b0-4a39-b39e-d3d43c3a5eec" providerId="ADAL" clId="{65959B04-15F8-47AC-B6AB-46213B2A98B6}" dt="2021-03-09T17:15:44.799" v="679" actId="478"/>
          <ac:picMkLst>
            <pc:docMk/>
            <pc:sldMk cId="1923512042" sldId="2076137302"/>
            <ac:picMk id="24" creationId="{AD628000-94FB-4C9D-9855-401675A36D8E}"/>
          </ac:picMkLst>
        </pc:picChg>
        <pc:picChg chg="del">
          <ac:chgData name="Clines, Steve" userId="b07a4e4d-69b0-4a39-b39e-d3d43c3a5eec" providerId="ADAL" clId="{65959B04-15F8-47AC-B6AB-46213B2A98B6}" dt="2021-03-09T17:15:31.705" v="676" actId="478"/>
          <ac:picMkLst>
            <pc:docMk/>
            <pc:sldMk cId="1923512042" sldId="2076137302"/>
            <ac:picMk id="26" creationId="{4149756D-872C-4197-B5A9-81D9DAEDC382}"/>
          </ac:picMkLst>
        </pc:picChg>
        <pc:picChg chg="del">
          <ac:chgData name="Clines, Steve" userId="b07a4e4d-69b0-4a39-b39e-d3d43c3a5eec" providerId="ADAL" clId="{65959B04-15F8-47AC-B6AB-46213B2A98B6}" dt="2021-03-09T17:15:31.705" v="676" actId="478"/>
          <ac:picMkLst>
            <pc:docMk/>
            <pc:sldMk cId="1923512042" sldId="2076137302"/>
            <ac:picMk id="32" creationId="{A5C4D50D-67DB-4BF5-9D89-2BC90B67D22D}"/>
          </ac:picMkLst>
        </pc:picChg>
        <pc:picChg chg="del">
          <ac:chgData name="Clines, Steve" userId="b07a4e4d-69b0-4a39-b39e-d3d43c3a5eec" providerId="ADAL" clId="{65959B04-15F8-47AC-B6AB-46213B2A98B6}" dt="2021-03-09T17:15:31.705" v="676" actId="478"/>
          <ac:picMkLst>
            <pc:docMk/>
            <pc:sldMk cId="1923512042" sldId="2076137302"/>
            <ac:picMk id="35" creationId="{B5827EEB-8EAE-4AA8-AE8B-0B9B372B9081}"/>
          </ac:picMkLst>
        </pc:picChg>
        <pc:picChg chg="del">
          <ac:chgData name="Clines, Steve" userId="b07a4e4d-69b0-4a39-b39e-d3d43c3a5eec" providerId="ADAL" clId="{65959B04-15F8-47AC-B6AB-46213B2A98B6}" dt="2021-03-09T17:15:31.705" v="676" actId="478"/>
          <ac:picMkLst>
            <pc:docMk/>
            <pc:sldMk cId="1923512042" sldId="2076137302"/>
            <ac:picMk id="39" creationId="{389DF913-190E-4650-88C2-E8961898384D}"/>
          </ac:picMkLst>
        </pc:picChg>
        <pc:picChg chg="del">
          <ac:chgData name="Clines, Steve" userId="b07a4e4d-69b0-4a39-b39e-d3d43c3a5eec" providerId="ADAL" clId="{65959B04-15F8-47AC-B6AB-46213B2A98B6}" dt="2021-03-09T17:15:31.705" v="676" actId="478"/>
          <ac:picMkLst>
            <pc:docMk/>
            <pc:sldMk cId="1923512042" sldId="2076137302"/>
            <ac:picMk id="41" creationId="{9C1B44C7-ED1D-4DFE-B53C-843893A18792}"/>
          </ac:picMkLst>
        </pc:picChg>
      </pc:sldChg>
      <pc:sldChg chg="new del">
        <pc:chgData name="Clines, Steve" userId="b07a4e4d-69b0-4a39-b39e-d3d43c3a5eec" providerId="ADAL" clId="{65959B04-15F8-47AC-B6AB-46213B2A98B6}" dt="2021-03-05T17:28:05.152" v="457" actId="680"/>
        <pc:sldMkLst>
          <pc:docMk/>
          <pc:sldMk cId="4283222787" sldId="2076137302"/>
        </pc:sldMkLst>
      </pc:sldChg>
      <pc:sldChg chg="addSp delSp add mod modAnim">
        <pc:chgData name="Clines, Steve" userId="b07a4e4d-69b0-4a39-b39e-d3d43c3a5eec" providerId="ADAL" clId="{65959B04-15F8-47AC-B6AB-46213B2A98B6}" dt="2021-03-09T17:16:10.200" v="688" actId="478"/>
        <pc:sldMkLst>
          <pc:docMk/>
          <pc:sldMk cId="3739517120" sldId="2076137303"/>
        </pc:sldMkLst>
        <pc:grpChg chg="del">
          <ac:chgData name="Clines, Steve" userId="b07a4e4d-69b0-4a39-b39e-d3d43c3a5eec" providerId="ADAL" clId="{65959B04-15F8-47AC-B6AB-46213B2A98B6}" dt="2021-03-09T17:15:58.919" v="682" actId="478"/>
          <ac:grpSpMkLst>
            <pc:docMk/>
            <pc:sldMk cId="3739517120" sldId="2076137303"/>
            <ac:grpSpMk id="18" creationId="{9648D635-0643-4DF2-88F1-1F75A74F77C7}"/>
          </ac:grpSpMkLst>
        </pc:grpChg>
        <pc:picChg chg="add del">
          <ac:chgData name="Clines, Steve" userId="b07a4e4d-69b0-4a39-b39e-d3d43c3a5eec" providerId="ADAL" clId="{65959B04-15F8-47AC-B6AB-46213B2A98B6}" dt="2021-03-09T17:16:06.548" v="687" actId="478"/>
          <ac:picMkLst>
            <pc:docMk/>
            <pc:sldMk cId="3739517120" sldId="2076137303"/>
            <ac:picMk id="9" creationId="{872E03D1-7D33-4796-A5AE-50FFED65AD55}"/>
          </ac:picMkLst>
        </pc:picChg>
        <pc:picChg chg="del">
          <ac:chgData name="Clines, Steve" userId="b07a4e4d-69b0-4a39-b39e-d3d43c3a5eec" providerId="ADAL" clId="{65959B04-15F8-47AC-B6AB-46213B2A98B6}" dt="2021-03-09T17:16:03.031" v="685" actId="478"/>
          <ac:picMkLst>
            <pc:docMk/>
            <pc:sldMk cId="3739517120" sldId="2076137303"/>
            <ac:picMk id="11" creationId="{C63A2B5F-45A8-444B-A2E9-D47EF0E98D33}"/>
          </ac:picMkLst>
        </pc:picChg>
        <pc:picChg chg="del">
          <ac:chgData name="Clines, Steve" userId="b07a4e4d-69b0-4a39-b39e-d3d43c3a5eec" providerId="ADAL" clId="{65959B04-15F8-47AC-B6AB-46213B2A98B6}" dt="2021-03-09T17:16:01.615" v="684" actId="478"/>
          <ac:picMkLst>
            <pc:docMk/>
            <pc:sldMk cId="3739517120" sldId="2076137303"/>
            <ac:picMk id="13" creationId="{C64D957A-0E72-4A3C-9E29-A8546287479E}"/>
          </ac:picMkLst>
        </pc:picChg>
        <pc:picChg chg="del">
          <ac:chgData name="Clines, Steve" userId="b07a4e4d-69b0-4a39-b39e-d3d43c3a5eec" providerId="ADAL" clId="{65959B04-15F8-47AC-B6AB-46213B2A98B6}" dt="2021-03-09T17:16:00.439" v="683" actId="478"/>
          <ac:picMkLst>
            <pc:docMk/>
            <pc:sldMk cId="3739517120" sldId="2076137303"/>
            <ac:picMk id="15" creationId="{43B34080-5C1B-45F2-8C96-1E6100CCCB4E}"/>
          </ac:picMkLst>
        </pc:picChg>
        <pc:picChg chg="del">
          <ac:chgData name="Clines, Steve" userId="b07a4e4d-69b0-4a39-b39e-d3d43c3a5eec" providerId="ADAL" clId="{65959B04-15F8-47AC-B6AB-46213B2A98B6}" dt="2021-03-09T17:16:10.200" v="688" actId="478"/>
          <ac:picMkLst>
            <pc:docMk/>
            <pc:sldMk cId="3739517120" sldId="2076137303"/>
            <ac:picMk id="17" creationId="{9A54AAA3-F4DE-482A-9383-AF5A08644112}"/>
          </ac:picMkLst>
        </pc:picChg>
        <pc:picChg chg="del">
          <ac:chgData name="Clines, Steve" userId="b07a4e4d-69b0-4a39-b39e-d3d43c3a5eec" providerId="ADAL" clId="{65959B04-15F8-47AC-B6AB-46213B2A98B6}" dt="2021-03-09T17:16:10.200" v="688" actId="478"/>
          <ac:picMkLst>
            <pc:docMk/>
            <pc:sldMk cId="3739517120" sldId="2076137303"/>
            <ac:picMk id="19" creationId="{FDBEB36A-2362-41AE-A267-939AAF83E339}"/>
          </ac:picMkLst>
        </pc:picChg>
        <pc:picChg chg="del">
          <ac:chgData name="Clines, Steve" userId="b07a4e4d-69b0-4a39-b39e-d3d43c3a5eec" providerId="ADAL" clId="{65959B04-15F8-47AC-B6AB-46213B2A98B6}" dt="2021-03-09T17:16:10.200" v="688" actId="478"/>
          <ac:picMkLst>
            <pc:docMk/>
            <pc:sldMk cId="3739517120" sldId="2076137303"/>
            <ac:picMk id="22" creationId="{9075BA41-CFB6-49D5-8BDB-32929440BB44}"/>
          </ac:picMkLst>
        </pc:picChg>
        <pc:picChg chg="del">
          <ac:chgData name="Clines, Steve" userId="b07a4e4d-69b0-4a39-b39e-d3d43c3a5eec" providerId="ADAL" clId="{65959B04-15F8-47AC-B6AB-46213B2A98B6}" dt="2021-03-09T17:16:10.200" v="688" actId="478"/>
          <ac:picMkLst>
            <pc:docMk/>
            <pc:sldMk cId="3739517120" sldId="2076137303"/>
            <ac:picMk id="24" creationId="{AD628000-94FB-4C9D-9855-401675A36D8E}"/>
          </ac:picMkLst>
        </pc:picChg>
        <pc:picChg chg="del">
          <ac:chgData name="Clines, Steve" userId="b07a4e4d-69b0-4a39-b39e-d3d43c3a5eec" providerId="ADAL" clId="{65959B04-15F8-47AC-B6AB-46213B2A98B6}" dt="2021-03-09T17:16:10.200" v="688" actId="478"/>
          <ac:picMkLst>
            <pc:docMk/>
            <pc:sldMk cId="3739517120" sldId="2076137303"/>
            <ac:picMk id="26" creationId="{4149756D-872C-4197-B5A9-81D9DAEDC382}"/>
          </ac:picMkLst>
        </pc:picChg>
        <pc:picChg chg="del">
          <ac:chgData name="Clines, Steve" userId="b07a4e4d-69b0-4a39-b39e-d3d43c3a5eec" providerId="ADAL" clId="{65959B04-15F8-47AC-B6AB-46213B2A98B6}" dt="2021-03-09T17:16:10.200" v="688" actId="478"/>
          <ac:picMkLst>
            <pc:docMk/>
            <pc:sldMk cId="3739517120" sldId="2076137303"/>
            <ac:picMk id="32" creationId="{A5C4D50D-67DB-4BF5-9D89-2BC90B67D22D}"/>
          </ac:picMkLst>
        </pc:picChg>
        <pc:picChg chg="del">
          <ac:chgData name="Clines, Steve" userId="b07a4e4d-69b0-4a39-b39e-d3d43c3a5eec" providerId="ADAL" clId="{65959B04-15F8-47AC-B6AB-46213B2A98B6}" dt="2021-03-09T17:16:10.200" v="688" actId="478"/>
          <ac:picMkLst>
            <pc:docMk/>
            <pc:sldMk cId="3739517120" sldId="2076137303"/>
            <ac:picMk id="35" creationId="{B5827EEB-8EAE-4AA8-AE8B-0B9B372B9081}"/>
          </ac:picMkLst>
        </pc:picChg>
        <pc:picChg chg="del">
          <ac:chgData name="Clines, Steve" userId="b07a4e4d-69b0-4a39-b39e-d3d43c3a5eec" providerId="ADAL" clId="{65959B04-15F8-47AC-B6AB-46213B2A98B6}" dt="2021-03-09T17:16:10.200" v="688" actId="478"/>
          <ac:picMkLst>
            <pc:docMk/>
            <pc:sldMk cId="3739517120" sldId="2076137303"/>
            <ac:picMk id="39" creationId="{389DF913-190E-4650-88C2-E8961898384D}"/>
          </ac:picMkLst>
        </pc:picChg>
        <pc:picChg chg="del">
          <ac:chgData name="Clines, Steve" userId="b07a4e4d-69b0-4a39-b39e-d3d43c3a5eec" providerId="ADAL" clId="{65959B04-15F8-47AC-B6AB-46213B2A98B6}" dt="2021-03-09T17:16:10.200" v="688" actId="478"/>
          <ac:picMkLst>
            <pc:docMk/>
            <pc:sldMk cId="3739517120" sldId="2076137303"/>
            <ac:picMk id="41" creationId="{9C1B44C7-ED1D-4DFE-B53C-843893A18792}"/>
          </ac:picMkLst>
        </pc:picChg>
      </pc:sldChg>
      <pc:sldChg chg="delSp add mod modAnim">
        <pc:chgData name="Clines, Steve" userId="b07a4e4d-69b0-4a39-b39e-d3d43c3a5eec" providerId="ADAL" clId="{65959B04-15F8-47AC-B6AB-46213B2A98B6}" dt="2021-03-09T17:16:54.808" v="703" actId="478"/>
        <pc:sldMkLst>
          <pc:docMk/>
          <pc:sldMk cId="1763481719" sldId="2076137304"/>
        </pc:sldMkLst>
        <pc:grpChg chg="del">
          <ac:chgData name="Clines, Steve" userId="b07a4e4d-69b0-4a39-b39e-d3d43c3a5eec" providerId="ADAL" clId="{65959B04-15F8-47AC-B6AB-46213B2A98B6}" dt="2021-03-09T17:16:41.295" v="694" actId="478"/>
          <ac:grpSpMkLst>
            <pc:docMk/>
            <pc:sldMk cId="1763481719" sldId="2076137304"/>
            <ac:grpSpMk id="18" creationId="{9648D635-0643-4DF2-88F1-1F75A74F77C7}"/>
          </ac:grpSpMkLst>
        </pc:grpChg>
        <pc:picChg chg="del">
          <ac:chgData name="Clines, Steve" userId="b07a4e4d-69b0-4a39-b39e-d3d43c3a5eec" providerId="ADAL" clId="{65959B04-15F8-47AC-B6AB-46213B2A98B6}" dt="2021-03-09T17:16:39.423" v="692" actId="478"/>
          <ac:picMkLst>
            <pc:docMk/>
            <pc:sldMk cId="1763481719" sldId="2076137304"/>
            <ac:picMk id="13" creationId="{C64D957A-0E72-4A3C-9E29-A8546287479E}"/>
          </ac:picMkLst>
        </pc:picChg>
        <pc:picChg chg="del">
          <ac:chgData name="Clines, Steve" userId="b07a4e4d-69b0-4a39-b39e-d3d43c3a5eec" providerId="ADAL" clId="{65959B04-15F8-47AC-B6AB-46213B2A98B6}" dt="2021-03-09T17:16:44.760" v="696" actId="478"/>
          <ac:picMkLst>
            <pc:docMk/>
            <pc:sldMk cId="1763481719" sldId="2076137304"/>
            <ac:picMk id="15" creationId="{43B34080-5C1B-45F2-8C96-1E6100CCCB4E}"/>
          </ac:picMkLst>
        </pc:picChg>
        <pc:picChg chg="del">
          <ac:chgData name="Clines, Steve" userId="b07a4e4d-69b0-4a39-b39e-d3d43c3a5eec" providerId="ADAL" clId="{65959B04-15F8-47AC-B6AB-46213B2A98B6}" dt="2021-03-09T17:16:42.471" v="695" actId="478"/>
          <ac:picMkLst>
            <pc:docMk/>
            <pc:sldMk cId="1763481719" sldId="2076137304"/>
            <ac:picMk id="17" creationId="{9A54AAA3-F4DE-482A-9383-AF5A08644112}"/>
          </ac:picMkLst>
        </pc:picChg>
        <pc:picChg chg="del">
          <ac:chgData name="Clines, Steve" userId="b07a4e4d-69b0-4a39-b39e-d3d43c3a5eec" providerId="ADAL" clId="{65959B04-15F8-47AC-B6AB-46213B2A98B6}" dt="2021-03-09T17:16:51.663" v="701" actId="478"/>
          <ac:picMkLst>
            <pc:docMk/>
            <pc:sldMk cId="1763481719" sldId="2076137304"/>
            <ac:picMk id="19" creationId="{FDBEB36A-2362-41AE-A267-939AAF83E339}"/>
          </ac:picMkLst>
        </pc:picChg>
        <pc:picChg chg="del">
          <ac:chgData name="Clines, Steve" userId="b07a4e4d-69b0-4a39-b39e-d3d43c3a5eec" providerId="ADAL" clId="{65959B04-15F8-47AC-B6AB-46213B2A98B6}" dt="2021-03-09T17:16:29.719" v="690" actId="478"/>
          <ac:picMkLst>
            <pc:docMk/>
            <pc:sldMk cId="1763481719" sldId="2076137304"/>
            <ac:picMk id="20" creationId="{CF4A249C-AF70-4F89-B936-953C198573A3}"/>
          </ac:picMkLst>
        </pc:picChg>
        <pc:picChg chg="del">
          <ac:chgData name="Clines, Steve" userId="b07a4e4d-69b0-4a39-b39e-d3d43c3a5eec" providerId="ADAL" clId="{65959B04-15F8-47AC-B6AB-46213B2A98B6}" dt="2021-03-09T17:16:54.808" v="703" actId="478"/>
          <ac:picMkLst>
            <pc:docMk/>
            <pc:sldMk cId="1763481719" sldId="2076137304"/>
            <ac:picMk id="22" creationId="{9075BA41-CFB6-49D5-8BDB-32929440BB44}"/>
          </ac:picMkLst>
        </pc:picChg>
        <pc:picChg chg="del">
          <ac:chgData name="Clines, Steve" userId="b07a4e4d-69b0-4a39-b39e-d3d43c3a5eec" providerId="ADAL" clId="{65959B04-15F8-47AC-B6AB-46213B2A98B6}" dt="2021-03-09T17:16:40.311" v="693" actId="478"/>
          <ac:picMkLst>
            <pc:docMk/>
            <pc:sldMk cId="1763481719" sldId="2076137304"/>
            <ac:picMk id="24" creationId="{AD628000-94FB-4C9D-9855-401675A36D8E}"/>
          </ac:picMkLst>
        </pc:picChg>
        <pc:picChg chg="del">
          <ac:chgData name="Clines, Steve" userId="b07a4e4d-69b0-4a39-b39e-d3d43c3a5eec" providerId="ADAL" clId="{65959B04-15F8-47AC-B6AB-46213B2A98B6}" dt="2021-03-09T17:16:27.487" v="689" actId="478"/>
          <ac:picMkLst>
            <pc:docMk/>
            <pc:sldMk cId="1763481719" sldId="2076137304"/>
            <ac:picMk id="25" creationId="{11F6797C-13C9-4E4D-AC92-31631A0E6DA3}"/>
          </ac:picMkLst>
        </pc:picChg>
        <pc:picChg chg="del">
          <ac:chgData name="Clines, Steve" userId="b07a4e4d-69b0-4a39-b39e-d3d43c3a5eec" providerId="ADAL" clId="{65959B04-15F8-47AC-B6AB-46213B2A98B6}" dt="2021-03-09T17:16:53.568" v="702" actId="478"/>
          <ac:picMkLst>
            <pc:docMk/>
            <pc:sldMk cId="1763481719" sldId="2076137304"/>
            <ac:picMk id="26" creationId="{4149756D-872C-4197-B5A9-81D9DAEDC382}"/>
          </ac:picMkLst>
        </pc:picChg>
        <pc:picChg chg="del">
          <ac:chgData name="Clines, Steve" userId="b07a4e4d-69b0-4a39-b39e-d3d43c3a5eec" providerId="ADAL" clId="{65959B04-15F8-47AC-B6AB-46213B2A98B6}" dt="2021-03-09T17:16:46.919" v="697" actId="478"/>
          <ac:picMkLst>
            <pc:docMk/>
            <pc:sldMk cId="1763481719" sldId="2076137304"/>
            <ac:picMk id="32" creationId="{A5C4D50D-67DB-4BF5-9D89-2BC90B67D22D}"/>
          </ac:picMkLst>
        </pc:picChg>
        <pc:picChg chg="del">
          <ac:chgData name="Clines, Steve" userId="b07a4e4d-69b0-4a39-b39e-d3d43c3a5eec" providerId="ADAL" clId="{65959B04-15F8-47AC-B6AB-46213B2A98B6}" dt="2021-03-09T17:16:47.768" v="698" actId="478"/>
          <ac:picMkLst>
            <pc:docMk/>
            <pc:sldMk cId="1763481719" sldId="2076137304"/>
            <ac:picMk id="35" creationId="{B5827EEB-8EAE-4AA8-AE8B-0B9B372B9081}"/>
          </ac:picMkLst>
        </pc:picChg>
        <pc:picChg chg="del">
          <ac:chgData name="Clines, Steve" userId="b07a4e4d-69b0-4a39-b39e-d3d43c3a5eec" providerId="ADAL" clId="{65959B04-15F8-47AC-B6AB-46213B2A98B6}" dt="2021-03-09T17:16:48.800" v="699" actId="478"/>
          <ac:picMkLst>
            <pc:docMk/>
            <pc:sldMk cId="1763481719" sldId="2076137304"/>
            <ac:picMk id="39" creationId="{389DF913-190E-4650-88C2-E8961898384D}"/>
          </ac:picMkLst>
        </pc:picChg>
        <pc:picChg chg="del">
          <ac:chgData name="Clines, Steve" userId="b07a4e4d-69b0-4a39-b39e-d3d43c3a5eec" providerId="ADAL" clId="{65959B04-15F8-47AC-B6AB-46213B2A98B6}" dt="2021-03-09T17:16:50.144" v="700" actId="478"/>
          <ac:picMkLst>
            <pc:docMk/>
            <pc:sldMk cId="1763481719" sldId="2076137304"/>
            <ac:picMk id="41" creationId="{9C1B44C7-ED1D-4DFE-B53C-843893A18792}"/>
          </ac:picMkLst>
        </pc:picChg>
      </pc:sldChg>
      <pc:sldChg chg="addSp delSp modSp add del mod modAnim">
        <pc:chgData name="Clines, Steve" userId="b07a4e4d-69b0-4a39-b39e-d3d43c3a5eec" providerId="ADAL" clId="{65959B04-15F8-47AC-B6AB-46213B2A98B6}" dt="2021-03-09T17:28:53.694" v="799" actId="2696"/>
        <pc:sldMkLst>
          <pc:docMk/>
          <pc:sldMk cId="3267000655" sldId="2076137305"/>
        </pc:sldMkLst>
        <pc:grpChg chg="add del">
          <ac:chgData name="Clines, Steve" userId="b07a4e4d-69b0-4a39-b39e-d3d43c3a5eec" providerId="ADAL" clId="{65959B04-15F8-47AC-B6AB-46213B2A98B6}" dt="2021-03-09T17:19:15.999" v="720" actId="478"/>
          <ac:grpSpMkLst>
            <pc:docMk/>
            <pc:sldMk cId="3267000655" sldId="2076137305"/>
            <ac:grpSpMk id="18" creationId="{9648D635-0643-4DF2-88F1-1F75A74F77C7}"/>
          </ac:grpSpMkLst>
        </pc:grpChg>
        <pc:picChg chg="del">
          <ac:chgData name="Clines, Steve" userId="b07a4e4d-69b0-4a39-b39e-d3d43c3a5eec" providerId="ADAL" clId="{65959B04-15F8-47AC-B6AB-46213B2A98B6}" dt="2021-03-09T17:19:17.967" v="721" actId="478"/>
          <ac:picMkLst>
            <pc:docMk/>
            <pc:sldMk cId="3267000655" sldId="2076137305"/>
            <ac:picMk id="15" creationId="{43B34080-5C1B-45F2-8C96-1E6100CCCB4E}"/>
          </ac:picMkLst>
        </pc:picChg>
        <pc:picChg chg="del">
          <ac:chgData name="Clines, Steve" userId="b07a4e4d-69b0-4a39-b39e-d3d43c3a5eec" providerId="ADAL" clId="{65959B04-15F8-47AC-B6AB-46213B2A98B6}" dt="2021-03-09T17:17:33.905" v="705" actId="478"/>
          <ac:picMkLst>
            <pc:docMk/>
            <pc:sldMk cId="3267000655" sldId="2076137305"/>
            <ac:picMk id="17" creationId="{9A54AAA3-F4DE-482A-9383-AF5A08644112}"/>
          </ac:picMkLst>
        </pc:picChg>
        <pc:picChg chg="del">
          <ac:chgData name="Clines, Steve" userId="b07a4e4d-69b0-4a39-b39e-d3d43c3a5eec" providerId="ADAL" clId="{65959B04-15F8-47AC-B6AB-46213B2A98B6}" dt="2021-03-09T17:17:33.905" v="705" actId="478"/>
          <ac:picMkLst>
            <pc:docMk/>
            <pc:sldMk cId="3267000655" sldId="2076137305"/>
            <ac:picMk id="19" creationId="{FDBEB36A-2362-41AE-A267-939AAF83E339}"/>
          </ac:picMkLst>
        </pc:picChg>
        <pc:picChg chg="del">
          <ac:chgData name="Clines, Steve" userId="b07a4e4d-69b0-4a39-b39e-d3d43c3a5eec" providerId="ADAL" clId="{65959B04-15F8-47AC-B6AB-46213B2A98B6}" dt="2021-03-09T17:17:40.663" v="707" actId="478"/>
          <ac:picMkLst>
            <pc:docMk/>
            <pc:sldMk cId="3267000655" sldId="2076137305"/>
            <ac:picMk id="20" creationId="{CF4A249C-AF70-4F89-B936-953C198573A3}"/>
          </ac:picMkLst>
        </pc:picChg>
        <pc:picChg chg="del">
          <ac:chgData name="Clines, Steve" userId="b07a4e4d-69b0-4a39-b39e-d3d43c3a5eec" providerId="ADAL" clId="{65959B04-15F8-47AC-B6AB-46213B2A98B6}" dt="2021-03-09T17:17:33.905" v="705" actId="478"/>
          <ac:picMkLst>
            <pc:docMk/>
            <pc:sldMk cId="3267000655" sldId="2076137305"/>
            <ac:picMk id="22" creationId="{9075BA41-CFB6-49D5-8BDB-32929440BB44}"/>
          </ac:picMkLst>
        </pc:picChg>
        <pc:picChg chg="del">
          <ac:chgData name="Clines, Steve" userId="b07a4e4d-69b0-4a39-b39e-d3d43c3a5eec" providerId="ADAL" clId="{65959B04-15F8-47AC-B6AB-46213B2A98B6}" dt="2021-03-09T17:17:33.905" v="705" actId="478"/>
          <ac:picMkLst>
            <pc:docMk/>
            <pc:sldMk cId="3267000655" sldId="2076137305"/>
            <ac:picMk id="24" creationId="{AD628000-94FB-4C9D-9855-401675A36D8E}"/>
          </ac:picMkLst>
        </pc:picChg>
        <pc:picChg chg="del">
          <ac:chgData name="Clines, Steve" userId="b07a4e4d-69b0-4a39-b39e-d3d43c3a5eec" providerId="ADAL" clId="{65959B04-15F8-47AC-B6AB-46213B2A98B6}" dt="2021-03-09T17:17:33.905" v="705" actId="478"/>
          <ac:picMkLst>
            <pc:docMk/>
            <pc:sldMk cId="3267000655" sldId="2076137305"/>
            <ac:picMk id="26" creationId="{4149756D-872C-4197-B5A9-81D9DAEDC382}"/>
          </ac:picMkLst>
        </pc:picChg>
        <pc:picChg chg="del">
          <ac:chgData name="Clines, Steve" userId="b07a4e4d-69b0-4a39-b39e-d3d43c3a5eec" providerId="ADAL" clId="{65959B04-15F8-47AC-B6AB-46213B2A98B6}" dt="2021-03-09T17:17:38.967" v="706" actId="478"/>
          <ac:picMkLst>
            <pc:docMk/>
            <pc:sldMk cId="3267000655" sldId="2076137305"/>
            <ac:picMk id="27" creationId="{C9D3A6E4-7A8F-4FBB-8556-7B5E4D076BF7}"/>
          </ac:picMkLst>
        </pc:picChg>
        <pc:picChg chg="del mod">
          <ac:chgData name="Clines, Steve" userId="b07a4e4d-69b0-4a39-b39e-d3d43c3a5eec" providerId="ADAL" clId="{65959B04-15F8-47AC-B6AB-46213B2A98B6}" dt="2021-03-09T17:19:12.863" v="719" actId="478"/>
          <ac:picMkLst>
            <pc:docMk/>
            <pc:sldMk cId="3267000655" sldId="2076137305"/>
            <ac:picMk id="28" creationId="{0BCA87AC-44DE-42A4-BBB5-AA175271F32C}"/>
          </ac:picMkLst>
        </pc:picChg>
        <pc:picChg chg="del">
          <ac:chgData name="Clines, Steve" userId="b07a4e4d-69b0-4a39-b39e-d3d43c3a5eec" providerId="ADAL" clId="{65959B04-15F8-47AC-B6AB-46213B2A98B6}" dt="2021-03-09T17:18:52.904" v="715" actId="478"/>
          <ac:picMkLst>
            <pc:docMk/>
            <pc:sldMk cId="3267000655" sldId="2076137305"/>
            <ac:picMk id="29" creationId="{67D6707E-97C3-4DAC-A7ED-1A6A2D262C4D}"/>
          </ac:picMkLst>
        </pc:picChg>
        <pc:picChg chg="del">
          <ac:chgData name="Clines, Steve" userId="b07a4e4d-69b0-4a39-b39e-d3d43c3a5eec" providerId="ADAL" clId="{65959B04-15F8-47AC-B6AB-46213B2A98B6}" dt="2021-03-09T17:17:42.745" v="708" actId="478"/>
          <ac:picMkLst>
            <pc:docMk/>
            <pc:sldMk cId="3267000655" sldId="2076137305"/>
            <ac:picMk id="30" creationId="{5C809619-4178-446E-9E03-D67CADF28B98}"/>
          </ac:picMkLst>
        </pc:picChg>
        <pc:picChg chg="del">
          <ac:chgData name="Clines, Steve" userId="b07a4e4d-69b0-4a39-b39e-d3d43c3a5eec" providerId="ADAL" clId="{65959B04-15F8-47AC-B6AB-46213B2A98B6}" dt="2021-03-09T17:19:19.911" v="722" actId="478"/>
          <ac:picMkLst>
            <pc:docMk/>
            <pc:sldMk cId="3267000655" sldId="2076137305"/>
            <ac:picMk id="32" creationId="{A5C4D50D-67DB-4BF5-9D89-2BC90B67D22D}"/>
          </ac:picMkLst>
        </pc:picChg>
        <pc:picChg chg="del">
          <ac:chgData name="Clines, Steve" userId="b07a4e4d-69b0-4a39-b39e-d3d43c3a5eec" providerId="ADAL" clId="{65959B04-15F8-47AC-B6AB-46213B2A98B6}" dt="2021-03-09T17:17:46.616" v="710" actId="478"/>
          <ac:picMkLst>
            <pc:docMk/>
            <pc:sldMk cId="3267000655" sldId="2076137305"/>
            <ac:picMk id="33" creationId="{BEA38889-081B-4988-BEC1-65C8567DF6B7}"/>
          </ac:picMkLst>
        </pc:picChg>
        <pc:picChg chg="del">
          <ac:chgData name="Clines, Steve" userId="b07a4e4d-69b0-4a39-b39e-d3d43c3a5eec" providerId="ADAL" clId="{65959B04-15F8-47AC-B6AB-46213B2A98B6}" dt="2021-03-09T17:17:44.839" v="709" actId="478"/>
          <ac:picMkLst>
            <pc:docMk/>
            <pc:sldMk cId="3267000655" sldId="2076137305"/>
            <ac:picMk id="34" creationId="{39193023-F73F-44F0-A0A5-85789CED2D5B}"/>
          </ac:picMkLst>
        </pc:picChg>
        <pc:picChg chg="del">
          <ac:chgData name="Clines, Steve" userId="b07a4e4d-69b0-4a39-b39e-d3d43c3a5eec" providerId="ADAL" clId="{65959B04-15F8-47AC-B6AB-46213B2A98B6}" dt="2021-03-09T17:19:21.192" v="723" actId="478"/>
          <ac:picMkLst>
            <pc:docMk/>
            <pc:sldMk cId="3267000655" sldId="2076137305"/>
            <ac:picMk id="35" creationId="{B5827EEB-8EAE-4AA8-AE8B-0B9B372B9081}"/>
          </ac:picMkLst>
        </pc:picChg>
        <pc:picChg chg="del">
          <ac:chgData name="Clines, Steve" userId="b07a4e4d-69b0-4a39-b39e-d3d43c3a5eec" providerId="ADAL" clId="{65959B04-15F8-47AC-B6AB-46213B2A98B6}" dt="2021-03-09T17:17:48.984" v="711" actId="478"/>
          <ac:picMkLst>
            <pc:docMk/>
            <pc:sldMk cId="3267000655" sldId="2076137305"/>
            <ac:picMk id="36" creationId="{43CC03B8-288C-464E-8A44-DB6EE341659B}"/>
          </ac:picMkLst>
        </pc:picChg>
        <pc:picChg chg="del">
          <ac:chgData name="Clines, Steve" userId="b07a4e4d-69b0-4a39-b39e-d3d43c3a5eec" providerId="ADAL" clId="{65959B04-15F8-47AC-B6AB-46213B2A98B6}" dt="2021-03-09T17:17:55.064" v="712" actId="478"/>
          <ac:picMkLst>
            <pc:docMk/>
            <pc:sldMk cId="3267000655" sldId="2076137305"/>
            <ac:picMk id="37" creationId="{592C2790-B3C0-4C09-BCF3-3469E954E7BB}"/>
          </ac:picMkLst>
        </pc:picChg>
        <pc:picChg chg="del">
          <ac:chgData name="Clines, Steve" userId="b07a4e4d-69b0-4a39-b39e-d3d43c3a5eec" providerId="ADAL" clId="{65959B04-15F8-47AC-B6AB-46213B2A98B6}" dt="2021-03-09T17:18:01.657" v="714" actId="478"/>
          <ac:picMkLst>
            <pc:docMk/>
            <pc:sldMk cId="3267000655" sldId="2076137305"/>
            <ac:picMk id="38" creationId="{B57A592E-1A58-4AD1-95CA-934621BACDED}"/>
          </ac:picMkLst>
        </pc:picChg>
        <pc:picChg chg="del">
          <ac:chgData name="Clines, Steve" userId="b07a4e4d-69b0-4a39-b39e-d3d43c3a5eec" providerId="ADAL" clId="{65959B04-15F8-47AC-B6AB-46213B2A98B6}" dt="2021-03-09T17:17:58.767" v="713" actId="478"/>
          <ac:picMkLst>
            <pc:docMk/>
            <pc:sldMk cId="3267000655" sldId="2076137305"/>
            <ac:picMk id="39" creationId="{389DF913-190E-4650-88C2-E8961898384D}"/>
          </ac:picMkLst>
        </pc:picChg>
        <pc:picChg chg="del">
          <ac:chgData name="Clines, Steve" userId="b07a4e4d-69b0-4a39-b39e-d3d43c3a5eec" providerId="ADAL" clId="{65959B04-15F8-47AC-B6AB-46213B2A98B6}" dt="2021-03-09T17:17:33.905" v="705" actId="478"/>
          <ac:picMkLst>
            <pc:docMk/>
            <pc:sldMk cId="3267000655" sldId="2076137305"/>
            <ac:picMk id="41" creationId="{9C1B44C7-ED1D-4DFE-B53C-843893A18792}"/>
          </ac:picMkLst>
        </pc:picChg>
      </pc:sldChg>
      <pc:sldChg chg="addSp delSp modSp add mod modAnim">
        <pc:chgData name="Clines, Steve" userId="b07a4e4d-69b0-4a39-b39e-d3d43c3a5eec" providerId="ADAL" clId="{65959B04-15F8-47AC-B6AB-46213B2A98B6}" dt="2021-03-09T17:20:38.887" v="749" actId="478"/>
        <pc:sldMkLst>
          <pc:docMk/>
          <pc:sldMk cId="4183523807" sldId="2076137306"/>
        </pc:sldMkLst>
        <pc:grpChg chg="del">
          <ac:chgData name="Clines, Steve" userId="b07a4e4d-69b0-4a39-b39e-d3d43c3a5eec" providerId="ADAL" clId="{65959B04-15F8-47AC-B6AB-46213B2A98B6}" dt="2021-03-09T17:20:19.767" v="737" actId="478"/>
          <ac:grpSpMkLst>
            <pc:docMk/>
            <pc:sldMk cId="4183523807" sldId="2076137306"/>
            <ac:grpSpMk id="18" creationId="{9648D635-0643-4DF2-88F1-1F75A74F77C7}"/>
          </ac:grpSpMkLst>
        </pc:grpChg>
        <pc:picChg chg="add del">
          <ac:chgData name="Clines, Steve" userId="b07a4e4d-69b0-4a39-b39e-d3d43c3a5eec" providerId="ADAL" clId="{65959B04-15F8-47AC-B6AB-46213B2A98B6}" dt="2021-03-09T17:20:38.887" v="749" actId="478"/>
          <ac:picMkLst>
            <pc:docMk/>
            <pc:sldMk cId="4183523807" sldId="2076137306"/>
            <ac:picMk id="17" creationId="{9A54AAA3-F4DE-482A-9383-AF5A08644112}"/>
          </ac:picMkLst>
        </pc:picChg>
        <pc:picChg chg="del">
          <ac:chgData name="Clines, Steve" userId="b07a4e4d-69b0-4a39-b39e-d3d43c3a5eec" providerId="ADAL" clId="{65959B04-15F8-47AC-B6AB-46213B2A98B6}" dt="2021-03-09T17:20:24.168" v="741" actId="478"/>
          <ac:picMkLst>
            <pc:docMk/>
            <pc:sldMk cId="4183523807" sldId="2076137306"/>
            <ac:picMk id="19" creationId="{FDBEB36A-2362-41AE-A267-939AAF83E339}"/>
          </ac:picMkLst>
        </pc:picChg>
        <pc:picChg chg="add del">
          <ac:chgData name="Clines, Steve" userId="b07a4e4d-69b0-4a39-b39e-d3d43c3a5eec" providerId="ADAL" clId="{65959B04-15F8-47AC-B6AB-46213B2A98B6}" dt="2021-03-09T17:20:34.470" v="747" actId="478"/>
          <ac:picMkLst>
            <pc:docMk/>
            <pc:sldMk cId="4183523807" sldId="2076137306"/>
            <ac:picMk id="22" creationId="{9075BA41-CFB6-49D5-8BDB-32929440BB44}"/>
          </ac:picMkLst>
        </pc:picChg>
        <pc:picChg chg="add del">
          <ac:chgData name="Clines, Steve" userId="b07a4e4d-69b0-4a39-b39e-d3d43c3a5eec" providerId="ADAL" clId="{65959B04-15F8-47AC-B6AB-46213B2A98B6}" dt="2021-03-09T17:20:37.863" v="748" actId="478"/>
          <ac:picMkLst>
            <pc:docMk/>
            <pc:sldMk cId="4183523807" sldId="2076137306"/>
            <ac:picMk id="24" creationId="{AD628000-94FB-4C9D-9855-401675A36D8E}"/>
          </ac:picMkLst>
        </pc:picChg>
        <pc:picChg chg="del">
          <ac:chgData name="Clines, Steve" userId="b07a4e4d-69b0-4a39-b39e-d3d43c3a5eec" providerId="ADAL" clId="{65959B04-15F8-47AC-B6AB-46213B2A98B6}" dt="2021-03-09T17:20:23.047" v="740" actId="478"/>
          <ac:picMkLst>
            <pc:docMk/>
            <pc:sldMk cId="4183523807" sldId="2076137306"/>
            <ac:picMk id="26" creationId="{4149756D-872C-4197-B5A9-81D9DAEDC382}"/>
          </ac:picMkLst>
        </pc:picChg>
        <pc:picChg chg="add del mod">
          <ac:chgData name="Clines, Steve" userId="b07a4e4d-69b0-4a39-b39e-d3d43c3a5eec" providerId="ADAL" clId="{65959B04-15F8-47AC-B6AB-46213B2A98B6}" dt="2021-03-09T17:20:17.272" v="736" actId="478"/>
          <ac:picMkLst>
            <pc:docMk/>
            <pc:sldMk cId="4183523807" sldId="2076137306"/>
            <ac:picMk id="28" creationId="{0BCA87AC-44DE-42A4-BBB5-AA175271F32C}"/>
          </ac:picMkLst>
        </pc:picChg>
        <pc:picChg chg="del">
          <ac:chgData name="Clines, Steve" userId="b07a4e4d-69b0-4a39-b39e-d3d43c3a5eec" providerId="ADAL" clId="{65959B04-15F8-47AC-B6AB-46213B2A98B6}" dt="2021-03-09T17:19:59.639" v="732" actId="478"/>
          <ac:picMkLst>
            <pc:docMk/>
            <pc:sldMk cId="4183523807" sldId="2076137306"/>
            <ac:picMk id="30" creationId="{5C809619-4178-446E-9E03-D67CADF28B98}"/>
          </ac:picMkLst>
        </pc:picChg>
        <pc:picChg chg="del">
          <ac:chgData name="Clines, Steve" userId="b07a4e4d-69b0-4a39-b39e-d3d43c3a5eec" providerId="ADAL" clId="{65959B04-15F8-47AC-B6AB-46213B2A98B6}" dt="2021-03-09T17:20:21.055" v="738" actId="478"/>
          <ac:picMkLst>
            <pc:docMk/>
            <pc:sldMk cId="4183523807" sldId="2076137306"/>
            <ac:picMk id="32" creationId="{A5C4D50D-67DB-4BF5-9D89-2BC90B67D22D}"/>
          </ac:picMkLst>
        </pc:picChg>
        <pc:picChg chg="del">
          <ac:chgData name="Clines, Steve" userId="b07a4e4d-69b0-4a39-b39e-d3d43c3a5eec" providerId="ADAL" clId="{65959B04-15F8-47AC-B6AB-46213B2A98B6}" dt="2021-03-09T17:19:57.632" v="731" actId="478"/>
          <ac:picMkLst>
            <pc:docMk/>
            <pc:sldMk cId="4183523807" sldId="2076137306"/>
            <ac:picMk id="33" creationId="{BEA38889-081B-4988-BEC1-65C8567DF6B7}"/>
          </ac:picMkLst>
        </pc:picChg>
        <pc:picChg chg="del">
          <ac:chgData name="Clines, Steve" userId="b07a4e4d-69b0-4a39-b39e-d3d43c3a5eec" providerId="ADAL" clId="{65959B04-15F8-47AC-B6AB-46213B2A98B6}" dt="2021-03-09T17:19:55.360" v="730" actId="478"/>
          <ac:picMkLst>
            <pc:docMk/>
            <pc:sldMk cId="4183523807" sldId="2076137306"/>
            <ac:picMk id="34" creationId="{39193023-F73F-44F0-A0A5-85789CED2D5B}"/>
          </ac:picMkLst>
        </pc:picChg>
        <pc:picChg chg="del">
          <ac:chgData name="Clines, Steve" userId="b07a4e4d-69b0-4a39-b39e-d3d43c3a5eec" providerId="ADAL" clId="{65959B04-15F8-47AC-B6AB-46213B2A98B6}" dt="2021-03-09T17:20:22.169" v="739" actId="478"/>
          <ac:picMkLst>
            <pc:docMk/>
            <pc:sldMk cId="4183523807" sldId="2076137306"/>
            <ac:picMk id="35" creationId="{B5827EEB-8EAE-4AA8-AE8B-0B9B372B9081}"/>
          </ac:picMkLst>
        </pc:picChg>
        <pc:picChg chg="del">
          <ac:chgData name="Clines, Steve" userId="b07a4e4d-69b0-4a39-b39e-d3d43c3a5eec" providerId="ADAL" clId="{65959B04-15F8-47AC-B6AB-46213B2A98B6}" dt="2021-03-09T17:19:52.880" v="729" actId="478"/>
          <ac:picMkLst>
            <pc:docMk/>
            <pc:sldMk cId="4183523807" sldId="2076137306"/>
            <ac:picMk id="36" creationId="{43CC03B8-288C-464E-8A44-DB6EE341659B}"/>
          </ac:picMkLst>
        </pc:picChg>
        <pc:picChg chg="del">
          <ac:chgData name="Clines, Steve" userId="b07a4e4d-69b0-4a39-b39e-d3d43c3a5eec" providerId="ADAL" clId="{65959B04-15F8-47AC-B6AB-46213B2A98B6}" dt="2021-03-09T17:19:48.128" v="727" actId="478"/>
          <ac:picMkLst>
            <pc:docMk/>
            <pc:sldMk cId="4183523807" sldId="2076137306"/>
            <ac:picMk id="37" creationId="{592C2790-B3C0-4C09-BCF3-3469E954E7BB}"/>
          </ac:picMkLst>
        </pc:picChg>
        <pc:picChg chg="del">
          <ac:chgData name="Clines, Steve" userId="b07a4e4d-69b0-4a39-b39e-d3d43c3a5eec" providerId="ADAL" clId="{65959B04-15F8-47AC-B6AB-46213B2A98B6}" dt="2021-03-09T17:19:44.143" v="725" actId="478"/>
          <ac:picMkLst>
            <pc:docMk/>
            <pc:sldMk cId="4183523807" sldId="2076137306"/>
            <ac:picMk id="38" creationId="{B57A592E-1A58-4AD1-95CA-934621BACDED}"/>
          </ac:picMkLst>
        </pc:picChg>
        <pc:picChg chg="del">
          <ac:chgData name="Clines, Steve" userId="b07a4e4d-69b0-4a39-b39e-d3d43c3a5eec" providerId="ADAL" clId="{65959B04-15F8-47AC-B6AB-46213B2A98B6}" dt="2021-03-09T17:19:49.711" v="728" actId="478"/>
          <ac:picMkLst>
            <pc:docMk/>
            <pc:sldMk cId="4183523807" sldId="2076137306"/>
            <ac:picMk id="39" creationId="{389DF913-190E-4650-88C2-E8961898384D}"/>
          </ac:picMkLst>
        </pc:picChg>
        <pc:picChg chg="del">
          <ac:chgData name="Clines, Steve" userId="b07a4e4d-69b0-4a39-b39e-d3d43c3a5eec" providerId="ADAL" clId="{65959B04-15F8-47AC-B6AB-46213B2A98B6}" dt="2021-03-09T17:19:45.975" v="726" actId="478"/>
          <ac:picMkLst>
            <pc:docMk/>
            <pc:sldMk cId="4183523807" sldId="2076137306"/>
            <ac:picMk id="41" creationId="{9C1B44C7-ED1D-4DFE-B53C-843893A18792}"/>
          </ac:picMkLst>
        </pc:picChg>
      </pc:sldChg>
      <pc:sldChg chg="delSp modSp add mod modAnim">
        <pc:chgData name="Clines, Steve" userId="b07a4e4d-69b0-4a39-b39e-d3d43c3a5eec" providerId="ADAL" clId="{65959B04-15F8-47AC-B6AB-46213B2A98B6}" dt="2021-03-09T17:26:52.207" v="793" actId="1035"/>
        <pc:sldMkLst>
          <pc:docMk/>
          <pc:sldMk cId="1493602688" sldId="2076137307"/>
        </pc:sldMkLst>
        <pc:grpChg chg="del mod">
          <ac:chgData name="Clines, Steve" userId="b07a4e4d-69b0-4a39-b39e-d3d43c3a5eec" providerId="ADAL" clId="{65959B04-15F8-47AC-B6AB-46213B2A98B6}" dt="2021-03-09T17:25:55.831" v="785" actId="478"/>
          <ac:grpSpMkLst>
            <pc:docMk/>
            <pc:sldMk cId="1493602688" sldId="2076137307"/>
            <ac:grpSpMk id="18" creationId="{9648D635-0643-4DF2-88F1-1F75A74F77C7}"/>
          </ac:grpSpMkLst>
        </pc:grpChg>
        <pc:picChg chg="mod ord">
          <ac:chgData name="Clines, Steve" userId="b07a4e4d-69b0-4a39-b39e-d3d43c3a5eec" providerId="ADAL" clId="{65959B04-15F8-47AC-B6AB-46213B2A98B6}" dt="2021-03-09T17:25:22.541" v="778" actId="167"/>
          <ac:picMkLst>
            <pc:docMk/>
            <pc:sldMk cId="1493602688" sldId="2076137307"/>
            <ac:picMk id="11" creationId="{C63A2B5F-45A8-444B-A2E9-D47EF0E98D33}"/>
          </ac:picMkLst>
        </pc:picChg>
        <pc:picChg chg="ord">
          <ac:chgData name="Clines, Steve" userId="b07a4e4d-69b0-4a39-b39e-d3d43c3a5eec" providerId="ADAL" clId="{65959B04-15F8-47AC-B6AB-46213B2A98B6}" dt="2021-03-09T17:26:22.876" v="787" actId="167"/>
          <ac:picMkLst>
            <pc:docMk/>
            <pc:sldMk cId="1493602688" sldId="2076137307"/>
            <ac:picMk id="13" creationId="{C64D957A-0E72-4A3C-9E29-A8546287479E}"/>
          </ac:picMkLst>
        </pc:picChg>
        <pc:picChg chg="mod">
          <ac:chgData name="Clines, Steve" userId="b07a4e4d-69b0-4a39-b39e-d3d43c3a5eec" providerId="ADAL" clId="{65959B04-15F8-47AC-B6AB-46213B2A98B6}" dt="2021-03-09T17:26:52.207" v="793" actId="1035"/>
          <ac:picMkLst>
            <pc:docMk/>
            <pc:sldMk cId="1493602688" sldId="2076137307"/>
            <ac:picMk id="15" creationId="{43B34080-5C1B-45F2-8C96-1E6100CCCB4E}"/>
          </ac:picMkLst>
        </pc:picChg>
        <pc:picChg chg="ord">
          <ac:chgData name="Clines, Steve" userId="b07a4e4d-69b0-4a39-b39e-d3d43c3a5eec" providerId="ADAL" clId="{65959B04-15F8-47AC-B6AB-46213B2A98B6}" dt="2021-03-09T17:26:22.876" v="787" actId="167"/>
          <ac:picMkLst>
            <pc:docMk/>
            <pc:sldMk cId="1493602688" sldId="2076137307"/>
            <ac:picMk id="17" creationId="{9A54AAA3-F4DE-482A-9383-AF5A08644112}"/>
          </ac:picMkLst>
        </pc:picChg>
        <pc:picChg chg="mod">
          <ac:chgData name="Clines, Steve" userId="b07a4e4d-69b0-4a39-b39e-d3d43c3a5eec" providerId="ADAL" clId="{65959B04-15F8-47AC-B6AB-46213B2A98B6}" dt="2021-03-09T17:26:52.207" v="793" actId="1035"/>
          <ac:picMkLst>
            <pc:docMk/>
            <pc:sldMk cId="1493602688" sldId="2076137307"/>
            <ac:picMk id="19" creationId="{FDBEB36A-2362-41AE-A267-939AAF83E339}"/>
          </ac:picMkLst>
        </pc:picChg>
        <pc:picChg chg="del">
          <ac:chgData name="Clines, Steve" userId="b07a4e4d-69b0-4a39-b39e-d3d43c3a5eec" providerId="ADAL" clId="{65959B04-15F8-47AC-B6AB-46213B2A98B6}" dt="2021-03-09T17:24:29.255" v="771" actId="478"/>
          <ac:picMkLst>
            <pc:docMk/>
            <pc:sldMk cId="1493602688" sldId="2076137307"/>
            <ac:picMk id="23" creationId="{A02CEA0C-C6CE-4221-9CD5-5E065309CB69}"/>
          </ac:picMkLst>
        </pc:picChg>
        <pc:picChg chg="ord">
          <ac:chgData name="Clines, Steve" userId="b07a4e4d-69b0-4a39-b39e-d3d43c3a5eec" providerId="ADAL" clId="{65959B04-15F8-47AC-B6AB-46213B2A98B6}" dt="2021-03-09T17:26:22.876" v="787" actId="167"/>
          <ac:picMkLst>
            <pc:docMk/>
            <pc:sldMk cId="1493602688" sldId="2076137307"/>
            <ac:picMk id="24" creationId="{AD628000-94FB-4C9D-9855-401675A36D8E}"/>
          </ac:picMkLst>
        </pc:picChg>
        <pc:picChg chg="del mod ord">
          <ac:chgData name="Clines, Steve" userId="b07a4e4d-69b0-4a39-b39e-d3d43c3a5eec" providerId="ADAL" clId="{65959B04-15F8-47AC-B6AB-46213B2A98B6}" dt="2021-03-09T17:25:49.120" v="783" actId="478"/>
          <ac:picMkLst>
            <pc:docMk/>
            <pc:sldMk cId="1493602688" sldId="2076137307"/>
            <ac:picMk id="25" creationId="{11F6797C-13C9-4E4D-AC92-31631A0E6DA3}"/>
          </ac:picMkLst>
        </pc:picChg>
        <pc:picChg chg="mod">
          <ac:chgData name="Clines, Steve" userId="b07a4e4d-69b0-4a39-b39e-d3d43c3a5eec" providerId="ADAL" clId="{65959B04-15F8-47AC-B6AB-46213B2A98B6}" dt="2021-03-09T17:26:52.207" v="793" actId="1035"/>
          <ac:picMkLst>
            <pc:docMk/>
            <pc:sldMk cId="1493602688" sldId="2076137307"/>
            <ac:picMk id="26" creationId="{4149756D-872C-4197-B5A9-81D9DAEDC382}"/>
          </ac:picMkLst>
        </pc:picChg>
        <pc:picChg chg="del">
          <ac:chgData name="Clines, Steve" userId="b07a4e4d-69b0-4a39-b39e-d3d43c3a5eec" providerId="ADAL" clId="{65959B04-15F8-47AC-B6AB-46213B2A98B6}" dt="2021-03-09T17:24:26.319" v="770" actId="478"/>
          <ac:picMkLst>
            <pc:docMk/>
            <pc:sldMk cId="1493602688" sldId="2076137307"/>
            <ac:picMk id="28" creationId="{0BCA87AC-44DE-42A4-BBB5-AA175271F32C}"/>
          </ac:picMkLst>
        </pc:picChg>
        <pc:picChg chg="del">
          <ac:chgData name="Clines, Steve" userId="b07a4e4d-69b0-4a39-b39e-d3d43c3a5eec" providerId="ADAL" clId="{65959B04-15F8-47AC-B6AB-46213B2A98B6}" dt="2021-03-09T17:24:34.663" v="774" actId="478"/>
          <ac:picMkLst>
            <pc:docMk/>
            <pc:sldMk cId="1493602688" sldId="2076137307"/>
            <ac:picMk id="32" creationId="{A5C4D50D-67DB-4BF5-9D89-2BC90B67D22D}"/>
          </ac:picMkLst>
        </pc:picChg>
        <pc:picChg chg="del">
          <ac:chgData name="Clines, Steve" userId="b07a4e4d-69b0-4a39-b39e-d3d43c3a5eec" providerId="ADAL" clId="{65959B04-15F8-47AC-B6AB-46213B2A98B6}" dt="2021-03-09T17:24:33.199" v="773" actId="478"/>
          <ac:picMkLst>
            <pc:docMk/>
            <pc:sldMk cId="1493602688" sldId="2076137307"/>
            <ac:picMk id="34" creationId="{39193023-F73F-44F0-A0A5-85789CED2D5B}"/>
          </ac:picMkLst>
        </pc:picChg>
        <pc:picChg chg="del">
          <ac:chgData name="Clines, Steve" userId="b07a4e4d-69b0-4a39-b39e-d3d43c3a5eec" providerId="ADAL" clId="{65959B04-15F8-47AC-B6AB-46213B2A98B6}" dt="2021-03-09T17:24:31.063" v="772" actId="478"/>
          <ac:picMkLst>
            <pc:docMk/>
            <pc:sldMk cId="1493602688" sldId="2076137307"/>
            <ac:picMk id="35" creationId="{B5827EEB-8EAE-4AA8-AE8B-0B9B372B9081}"/>
          </ac:picMkLst>
        </pc:picChg>
        <pc:picChg chg="del">
          <ac:chgData name="Clines, Steve" userId="b07a4e4d-69b0-4a39-b39e-d3d43c3a5eec" providerId="ADAL" clId="{65959B04-15F8-47AC-B6AB-46213B2A98B6}" dt="2021-03-09T17:24:20.343" v="769" actId="478"/>
          <ac:picMkLst>
            <pc:docMk/>
            <pc:sldMk cId="1493602688" sldId="2076137307"/>
            <ac:picMk id="36" creationId="{43CC03B8-288C-464E-8A44-DB6EE341659B}"/>
          </ac:picMkLst>
        </pc:picChg>
        <pc:picChg chg="del">
          <ac:chgData name="Clines, Steve" userId="b07a4e4d-69b0-4a39-b39e-d3d43c3a5eec" providerId="ADAL" clId="{65959B04-15F8-47AC-B6AB-46213B2A98B6}" dt="2021-03-09T17:24:15.655" v="767" actId="478"/>
          <ac:picMkLst>
            <pc:docMk/>
            <pc:sldMk cId="1493602688" sldId="2076137307"/>
            <ac:picMk id="37" creationId="{592C2790-B3C0-4C09-BCF3-3469E954E7BB}"/>
          </ac:picMkLst>
        </pc:picChg>
        <pc:picChg chg="del">
          <ac:chgData name="Clines, Steve" userId="b07a4e4d-69b0-4a39-b39e-d3d43c3a5eec" providerId="ADAL" clId="{65959B04-15F8-47AC-B6AB-46213B2A98B6}" dt="2021-03-09T17:24:10.079" v="765" actId="478"/>
          <ac:picMkLst>
            <pc:docMk/>
            <pc:sldMk cId="1493602688" sldId="2076137307"/>
            <ac:picMk id="38" creationId="{B57A592E-1A58-4AD1-95CA-934621BACDED}"/>
          </ac:picMkLst>
        </pc:picChg>
        <pc:picChg chg="del">
          <ac:chgData name="Clines, Steve" userId="b07a4e4d-69b0-4a39-b39e-d3d43c3a5eec" providerId="ADAL" clId="{65959B04-15F8-47AC-B6AB-46213B2A98B6}" dt="2021-03-09T17:24:17.247" v="768" actId="478"/>
          <ac:picMkLst>
            <pc:docMk/>
            <pc:sldMk cId="1493602688" sldId="2076137307"/>
            <ac:picMk id="39" creationId="{389DF913-190E-4650-88C2-E8961898384D}"/>
          </ac:picMkLst>
        </pc:picChg>
        <pc:picChg chg="del">
          <ac:chgData name="Clines, Steve" userId="b07a4e4d-69b0-4a39-b39e-d3d43c3a5eec" providerId="ADAL" clId="{65959B04-15F8-47AC-B6AB-46213B2A98B6}" dt="2021-03-09T17:24:12.735" v="766" actId="478"/>
          <ac:picMkLst>
            <pc:docMk/>
            <pc:sldMk cId="1493602688" sldId="2076137307"/>
            <ac:picMk id="41" creationId="{9C1B44C7-ED1D-4DFE-B53C-843893A18792}"/>
          </ac:picMkLst>
        </pc:picChg>
      </pc:sldChg>
      <pc:sldChg chg="delSp add mod ord modAnim">
        <pc:chgData name="Clines, Steve" userId="b07a4e4d-69b0-4a39-b39e-d3d43c3a5eec" providerId="ADAL" clId="{65959B04-15F8-47AC-B6AB-46213B2A98B6}" dt="2021-03-09T17:23:41.269" v="763"/>
        <pc:sldMkLst>
          <pc:docMk/>
          <pc:sldMk cId="452809612" sldId="2076137308"/>
        </pc:sldMkLst>
        <pc:grpChg chg="del">
          <ac:chgData name="Clines, Steve" userId="b07a4e4d-69b0-4a39-b39e-d3d43c3a5eec" providerId="ADAL" clId="{65959B04-15F8-47AC-B6AB-46213B2A98B6}" dt="2021-03-09T17:23:00.096" v="757" actId="478"/>
          <ac:grpSpMkLst>
            <pc:docMk/>
            <pc:sldMk cId="452809612" sldId="2076137308"/>
            <ac:grpSpMk id="18" creationId="{9648D635-0643-4DF2-88F1-1F75A74F77C7}"/>
          </ac:grpSpMkLst>
        </pc:grpChg>
        <pc:picChg chg="del">
          <ac:chgData name="Clines, Steve" userId="b07a4e4d-69b0-4a39-b39e-d3d43c3a5eec" providerId="ADAL" clId="{65959B04-15F8-47AC-B6AB-46213B2A98B6}" dt="2021-03-09T17:23:17.544" v="761" actId="478"/>
          <ac:picMkLst>
            <pc:docMk/>
            <pc:sldMk cId="452809612" sldId="2076137308"/>
            <ac:picMk id="24" creationId="{AD628000-94FB-4C9D-9855-401675A36D8E}"/>
          </ac:picMkLst>
        </pc:picChg>
        <pc:picChg chg="del">
          <ac:chgData name="Clines, Steve" userId="b07a4e4d-69b0-4a39-b39e-d3d43c3a5eec" providerId="ADAL" clId="{65959B04-15F8-47AC-B6AB-46213B2A98B6}" dt="2021-03-09T17:23:05.645" v="760" actId="478"/>
          <ac:picMkLst>
            <pc:docMk/>
            <pc:sldMk cId="452809612" sldId="2076137308"/>
            <ac:picMk id="26" creationId="{4149756D-872C-4197-B5A9-81D9DAEDC382}"/>
          </ac:picMkLst>
        </pc:picChg>
        <pc:picChg chg="del">
          <ac:chgData name="Clines, Steve" userId="b07a4e4d-69b0-4a39-b39e-d3d43c3a5eec" providerId="ADAL" clId="{65959B04-15F8-47AC-B6AB-46213B2A98B6}" dt="2021-03-09T17:22:58.760" v="756" actId="478"/>
          <ac:picMkLst>
            <pc:docMk/>
            <pc:sldMk cId="452809612" sldId="2076137308"/>
            <ac:picMk id="28" creationId="{0BCA87AC-44DE-42A4-BBB5-AA175271F32C}"/>
          </ac:picMkLst>
        </pc:picChg>
        <pc:picChg chg="del">
          <ac:chgData name="Clines, Steve" userId="b07a4e4d-69b0-4a39-b39e-d3d43c3a5eec" providerId="ADAL" clId="{65959B04-15F8-47AC-B6AB-46213B2A98B6}" dt="2021-03-09T17:23:03.168" v="759" actId="478"/>
          <ac:picMkLst>
            <pc:docMk/>
            <pc:sldMk cId="452809612" sldId="2076137308"/>
            <ac:picMk id="32" creationId="{A5C4D50D-67DB-4BF5-9D89-2BC90B67D22D}"/>
          </ac:picMkLst>
        </pc:picChg>
        <pc:picChg chg="del">
          <ac:chgData name="Clines, Steve" userId="b07a4e4d-69b0-4a39-b39e-d3d43c3a5eec" providerId="ADAL" clId="{65959B04-15F8-47AC-B6AB-46213B2A98B6}" dt="2021-03-09T17:23:01.416" v="758" actId="478"/>
          <ac:picMkLst>
            <pc:docMk/>
            <pc:sldMk cId="452809612" sldId="2076137308"/>
            <ac:picMk id="35" creationId="{B5827EEB-8EAE-4AA8-AE8B-0B9B372B9081}"/>
          </ac:picMkLst>
        </pc:picChg>
        <pc:picChg chg="del">
          <ac:chgData name="Clines, Steve" userId="b07a4e4d-69b0-4a39-b39e-d3d43c3a5eec" providerId="ADAL" clId="{65959B04-15F8-47AC-B6AB-46213B2A98B6}" dt="2021-03-09T17:22:54.224" v="755" actId="478"/>
          <ac:picMkLst>
            <pc:docMk/>
            <pc:sldMk cId="452809612" sldId="2076137308"/>
            <ac:picMk id="36" creationId="{43CC03B8-288C-464E-8A44-DB6EE341659B}"/>
          </ac:picMkLst>
        </pc:picChg>
        <pc:picChg chg="del">
          <ac:chgData name="Clines, Steve" userId="b07a4e4d-69b0-4a39-b39e-d3d43c3a5eec" providerId="ADAL" clId="{65959B04-15F8-47AC-B6AB-46213B2A98B6}" dt="2021-03-09T17:22:49.663" v="753" actId="478"/>
          <ac:picMkLst>
            <pc:docMk/>
            <pc:sldMk cId="452809612" sldId="2076137308"/>
            <ac:picMk id="37" creationId="{592C2790-B3C0-4C09-BCF3-3469E954E7BB}"/>
          </ac:picMkLst>
        </pc:picChg>
        <pc:picChg chg="del">
          <ac:chgData name="Clines, Steve" userId="b07a4e4d-69b0-4a39-b39e-d3d43c3a5eec" providerId="ADAL" clId="{65959B04-15F8-47AC-B6AB-46213B2A98B6}" dt="2021-03-09T17:22:44.663" v="751" actId="478"/>
          <ac:picMkLst>
            <pc:docMk/>
            <pc:sldMk cId="452809612" sldId="2076137308"/>
            <ac:picMk id="38" creationId="{B57A592E-1A58-4AD1-95CA-934621BACDED}"/>
          </ac:picMkLst>
        </pc:picChg>
        <pc:picChg chg="del">
          <ac:chgData name="Clines, Steve" userId="b07a4e4d-69b0-4a39-b39e-d3d43c3a5eec" providerId="ADAL" clId="{65959B04-15F8-47AC-B6AB-46213B2A98B6}" dt="2021-03-09T17:22:51.272" v="754" actId="478"/>
          <ac:picMkLst>
            <pc:docMk/>
            <pc:sldMk cId="452809612" sldId="2076137308"/>
            <ac:picMk id="39" creationId="{389DF913-190E-4650-88C2-E8961898384D}"/>
          </ac:picMkLst>
        </pc:picChg>
        <pc:picChg chg="del">
          <ac:chgData name="Clines, Steve" userId="b07a4e4d-69b0-4a39-b39e-d3d43c3a5eec" providerId="ADAL" clId="{65959B04-15F8-47AC-B6AB-46213B2A98B6}" dt="2021-03-09T17:22:47.575" v="752" actId="478"/>
          <ac:picMkLst>
            <pc:docMk/>
            <pc:sldMk cId="452809612" sldId="2076137308"/>
            <ac:picMk id="41" creationId="{9C1B44C7-ED1D-4DFE-B53C-843893A18792}"/>
          </ac:picMkLst>
        </pc:picChg>
      </pc:sldChg>
      <pc:sldChg chg="add modAnim">
        <pc:chgData name="Clines, Steve" userId="b07a4e4d-69b0-4a39-b39e-d3d43c3a5eec" providerId="ADAL" clId="{65959B04-15F8-47AC-B6AB-46213B2A98B6}" dt="2021-03-09T17:27:36.866" v="794"/>
        <pc:sldMkLst>
          <pc:docMk/>
          <pc:sldMk cId="2005405973" sldId="2076137309"/>
        </pc:sldMkLst>
      </pc:sldChg>
      <pc:sldChg chg="delSp modSp add mod">
        <pc:chgData name="Clines, Steve" userId="b07a4e4d-69b0-4a39-b39e-d3d43c3a5eec" providerId="ADAL" clId="{65959B04-15F8-47AC-B6AB-46213B2A98B6}" dt="2021-03-09T17:32:38.160" v="807" actId="14100"/>
        <pc:sldMkLst>
          <pc:docMk/>
          <pc:sldMk cId="129369614" sldId="2076137310"/>
        </pc:sldMkLst>
        <pc:spChg chg="mod">
          <ac:chgData name="Clines, Steve" userId="b07a4e4d-69b0-4a39-b39e-d3d43c3a5eec" providerId="ADAL" clId="{65959B04-15F8-47AC-B6AB-46213B2A98B6}" dt="2021-03-09T17:32:16.755" v="804" actId="14100"/>
          <ac:spMkLst>
            <pc:docMk/>
            <pc:sldMk cId="129369614" sldId="2076137310"/>
            <ac:spMk id="18" creationId="{DC9524E5-8153-4788-8964-ACB326102314}"/>
          </ac:spMkLst>
        </pc:spChg>
        <pc:spChg chg="del mod">
          <ac:chgData name="Clines, Steve" userId="b07a4e4d-69b0-4a39-b39e-d3d43c3a5eec" providerId="ADAL" clId="{65959B04-15F8-47AC-B6AB-46213B2A98B6}" dt="2021-03-09T17:32:28.311" v="806" actId="478"/>
          <ac:spMkLst>
            <pc:docMk/>
            <pc:sldMk cId="129369614" sldId="2076137310"/>
            <ac:spMk id="19" creationId="{7B67B822-0474-47CA-AF90-C964F10D7062}"/>
          </ac:spMkLst>
        </pc:spChg>
        <pc:spChg chg="mod">
          <ac:chgData name="Clines, Steve" userId="b07a4e4d-69b0-4a39-b39e-d3d43c3a5eec" providerId="ADAL" clId="{65959B04-15F8-47AC-B6AB-46213B2A98B6}" dt="2021-03-09T17:32:38.160" v="807" actId="14100"/>
          <ac:spMkLst>
            <pc:docMk/>
            <pc:sldMk cId="129369614" sldId="2076137310"/>
            <ac:spMk id="20" creationId="{BFE69CC1-F5B1-47A0-A059-4332599D43C5}"/>
          </ac:spMkLst>
        </pc:spChg>
        <pc:spChg chg="del">
          <ac:chgData name="Clines, Steve" userId="b07a4e4d-69b0-4a39-b39e-d3d43c3a5eec" providerId="ADAL" clId="{65959B04-15F8-47AC-B6AB-46213B2A98B6}" dt="2021-03-09T17:31:38.727" v="803" actId="478"/>
          <ac:spMkLst>
            <pc:docMk/>
            <pc:sldMk cId="129369614" sldId="2076137310"/>
            <ac:spMk id="21" creationId="{D302CEF4-FCC8-4BFF-9BE6-403A7ACB7003}"/>
          </ac:spMkLst>
        </pc:spChg>
        <pc:spChg chg="del">
          <ac:chgData name="Clines, Steve" userId="b07a4e4d-69b0-4a39-b39e-d3d43c3a5eec" providerId="ADAL" clId="{65959B04-15F8-47AC-B6AB-46213B2A98B6}" dt="2021-03-09T17:31:37.367" v="802" actId="478"/>
          <ac:spMkLst>
            <pc:docMk/>
            <pc:sldMk cId="129369614" sldId="2076137310"/>
            <ac:spMk id="22" creationId="{13BD2305-DA72-4166-80BA-E371D71080D7}"/>
          </ac:spMkLst>
        </pc:spChg>
      </pc:sldChg>
      <pc:sldChg chg="add del ord">
        <pc:chgData name="Clines, Steve" userId="b07a4e4d-69b0-4a39-b39e-d3d43c3a5eec" providerId="ADAL" clId="{65959B04-15F8-47AC-B6AB-46213B2A98B6}" dt="2021-03-09T17:30:30.028" v="800" actId="47"/>
        <pc:sldMkLst>
          <pc:docMk/>
          <pc:sldMk cId="2081539770" sldId="207613731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FE28B3CD-935C-3747-9185-26B20C085F02}" type="datetimeFigureOut">
              <a:rPr lang="en-US" smtClean="0"/>
              <a:pPr/>
              <a:t>3/9/2021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E6E94F5F-26CA-8142-AB59-277271014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648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not do terraform apply, only plan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94F5F-26CA-8142-AB59-27727101493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744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new terraform.tf file</a:t>
            </a:r>
          </a:p>
          <a:p>
            <a:r>
              <a:rPr lang="en-US" dirty="0"/>
              <a:t>Will have to do a terraform </a:t>
            </a:r>
            <a:r>
              <a:rPr lang="en-US" dirty="0" err="1"/>
              <a:t>init</a:t>
            </a:r>
            <a:r>
              <a:rPr lang="en-US" dirty="0"/>
              <a:t> and then terraform apply. Show state file in storage </a:t>
            </a:r>
            <a:r>
              <a:rPr lang="en-US" dirty="0" err="1"/>
              <a:t>accountt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94F5F-26CA-8142-AB59-27727101493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6316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back to folder 6, terraform graph and paste output into </a:t>
            </a:r>
            <a:r>
              <a:rPr lang="en-US" dirty="0" err="1"/>
              <a:t>graphviz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94F5F-26CA-8142-AB59-27727101493A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25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not do terraform apply, only plan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94F5F-26CA-8142-AB59-27727101493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571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not do terraform apply, only plan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94F5F-26CA-8142-AB59-27727101493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728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not do terraform apply, only plan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94F5F-26CA-8142-AB59-27727101493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824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not do terraform apply, only plan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94F5F-26CA-8142-AB59-27727101493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995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not do terraform apply, only plan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94F5F-26CA-8142-AB59-27727101493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446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not do terraform apply, only plan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94F5F-26CA-8142-AB59-27727101493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71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not do terraform apply, only plan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94F5F-26CA-8142-AB59-27727101493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564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 not do terraform apply, only plan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94F5F-26CA-8142-AB59-27727101493A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029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in a dark room&#10;&#10;Description automatically generated with medium confidence">
            <a:extLst>
              <a:ext uri="{FF2B5EF4-FFF2-40B4-BE49-F238E27FC236}">
                <a16:creationId xmlns:a16="http://schemas.microsoft.com/office/drawing/2014/main" id="{F2028B20-5A17-8940-B020-90B2AB9A97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246" r="-26"/>
          <a:stretch/>
        </p:blipFill>
        <p:spPr>
          <a:xfrm>
            <a:off x="33453" y="0"/>
            <a:ext cx="9110547" cy="5205810"/>
          </a:xfrm>
          <a:prstGeom prst="rect">
            <a:avLst/>
          </a:prstGeom>
        </p:spPr>
      </p:pic>
      <p:sp>
        <p:nvSpPr>
          <p:cNvPr id="33" name="Title 1"/>
          <p:cNvSpPr>
            <a:spLocks noGrp="1"/>
          </p:cNvSpPr>
          <p:nvPr>
            <p:ph type="ctrTitle"/>
          </p:nvPr>
        </p:nvSpPr>
        <p:spPr>
          <a:xfrm>
            <a:off x="495502" y="2057418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493307" y="2762296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72F4A5-3C29-C746-9C67-CECDA576D3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66" y="91886"/>
            <a:ext cx="1629705" cy="8385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83943D-C1EA-764C-8580-BB8FE758A8A2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EA38D2-302D-CF4A-A534-E65475973947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7F89F88-D2AE-D141-95D4-85C830346A6B}"/>
              </a:ext>
            </a:extLst>
          </p:cNvPr>
          <p:cNvSpPr/>
          <p:nvPr userDrawn="1"/>
        </p:nvSpPr>
        <p:spPr>
          <a:xfrm>
            <a:off x="0" y="0"/>
            <a:ext cx="9144000" cy="517407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3" name="Picture 2" descr="A picture containing laser, dark&#10;&#10;Description automatically generated">
            <a:extLst>
              <a:ext uri="{FF2B5EF4-FFF2-40B4-BE49-F238E27FC236}">
                <a16:creationId xmlns:a16="http://schemas.microsoft.com/office/drawing/2014/main" id="{EA595E00-08B0-BD43-B7EF-408C102F51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4609" y="10089"/>
            <a:ext cx="3439391" cy="5159087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5BE91F6-86EF-C944-B627-E27DA8D8B0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72" y="4578321"/>
            <a:ext cx="1539034" cy="565436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73D9A5DB-21AF-5C41-A7E9-52043BD9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83DF560-6FED-CE41-BD4E-F06351BD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6"/>
            <a:ext cx="4705616" cy="293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34A34D-B069-9045-B30B-3E5649C47B74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E96D32-F7EB-8F4E-83E2-4DBDD672966E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654784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F90778-E364-2D43-AFD5-901F21531C9C}"/>
              </a:ext>
            </a:extLst>
          </p:cNvPr>
          <p:cNvSpPr/>
          <p:nvPr userDrawn="1"/>
        </p:nvSpPr>
        <p:spPr>
          <a:xfrm>
            <a:off x="0" y="912622"/>
            <a:ext cx="9144000" cy="3597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panose="020B0604020202020204" pitchFamily="34" charset="0"/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EC59269A-FCBB-7643-88EE-9882D00D8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6358B39-8BD1-9C45-8135-BF8F6A914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1121239"/>
            <a:ext cx="8714944" cy="293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070807"/>
                </a:solidFill>
              </a:defRPr>
            </a:lvl1pPr>
            <a:lvl2pPr>
              <a:defRPr b="0" i="0">
                <a:solidFill>
                  <a:srgbClr val="070807"/>
                </a:solidFill>
              </a:defRPr>
            </a:lvl2pPr>
            <a:lvl3pPr>
              <a:defRPr b="0" i="0">
                <a:solidFill>
                  <a:srgbClr val="070807"/>
                </a:solidFill>
              </a:defRPr>
            </a:lvl3pPr>
            <a:lvl4pPr>
              <a:defRPr b="0" i="0">
                <a:solidFill>
                  <a:srgbClr val="070807"/>
                </a:solidFill>
              </a:defRPr>
            </a:lvl4pPr>
            <a:lvl5pPr>
              <a:defRPr b="0" i="0">
                <a:solidFill>
                  <a:srgbClr val="07080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38078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9461889-1030-B642-8036-98A976D60A7C}"/>
              </a:ext>
            </a:extLst>
          </p:cNvPr>
          <p:cNvSpPr/>
          <p:nvPr userDrawn="1"/>
        </p:nvSpPr>
        <p:spPr>
          <a:xfrm>
            <a:off x="0" y="912622"/>
            <a:ext cx="9144000" cy="43243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panose="020B0604020202020204" pitchFamily="34" charset="0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C68B631-FAC6-5A46-8FFF-0B8388585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43032D9-5C76-FD44-B205-9C6000E72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1121239"/>
            <a:ext cx="8714944" cy="293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070807"/>
                </a:solidFill>
              </a:defRPr>
            </a:lvl1pPr>
            <a:lvl2pPr>
              <a:defRPr b="0" i="0">
                <a:solidFill>
                  <a:srgbClr val="070807"/>
                </a:solidFill>
              </a:defRPr>
            </a:lvl2pPr>
            <a:lvl3pPr>
              <a:defRPr b="0" i="0">
                <a:solidFill>
                  <a:srgbClr val="070807"/>
                </a:solidFill>
              </a:defRPr>
            </a:lvl3pPr>
            <a:lvl4pPr>
              <a:defRPr b="0" i="0">
                <a:solidFill>
                  <a:srgbClr val="070807"/>
                </a:solidFill>
              </a:defRPr>
            </a:lvl4pPr>
            <a:lvl5pPr>
              <a:defRPr b="0" i="0">
                <a:solidFill>
                  <a:srgbClr val="07080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FB7AF-B533-D34B-957D-15BA4887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6"/>
            <a:ext cx="8714944" cy="293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AC349A6-1C11-414C-B718-9943FBC6ED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2"/>
          <a:stretch/>
        </p:blipFill>
        <p:spPr>
          <a:xfrm flipH="1">
            <a:off x="0" y="-7887"/>
            <a:ext cx="9144001" cy="5151294"/>
          </a:xfrm>
          <a:prstGeom prst="rect">
            <a:avLst/>
          </a:prstGeom>
        </p:spPr>
      </p:pic>
      <p:sp>
        <p:nvSpPr>
          <p:cNvPr id="33" name="Title 1"/>
          <p:cNvSpPr>
            <a:spLocks noGrp="1"/>
          </p:cNvSpPr>
          <p:nvPr>
            <p:ph type="ctrTitle"/>
          </p:nvPr>
        </p:nvSpPr>
        <p:spPr>
          <a:xfrm>
            <a:off x="495502" y="2057418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493307" y="2762296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72F4A5-3C29-C746-9C67-CECDA576D3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66" y="91886"/>
            <a:ext cx="1629705" cy="8385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043F64-C00E-CE4A-AD10-39C1275B4556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873DE-EFA4-F240-BD77-E84487C40303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978324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0176B4A-DDBA-FD40-A6B1-F72EDC86B0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45600" cy="51999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6B0E1D0-4211-9743-A0E6-2C081E2E6805}"/>
              </a:ext>
            </a:extLst>
          </p:cNvPr>
          <p:cNvSpPr/>
          <p:nvPr userDrawn="1"/>
        </p:nvSpPr>
        <p:spPr>
          <a:xfrm rot="5400000">
            <a:off x="2325608" y="-2325607"/>
            <a:ext cx="4599826" cy="9251038"/>
          </a:xfrm>
          <a:prstGeom prst="rect">
            <a:avLst/>
          </a:prstGeom>
          <a:gradFill>
            <a:gsLst>
              <a:gs pos="72000">
                <a:srgbClr val="000000">
                  <a:alpha val="78000"/>
                </a:srgbClr>
              </a:gs>
              <a:gs pos="100000">
                <a:srgbClr val="000000">
                  <a:alpha val="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D78FB04-3F99-A543-938C-C1AA76980F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502" y="2057418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8FE1A560-5082-DA4A-8806-71C2CCB662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2762296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B77FD8-3CD0-8D45-A2B9-F382942601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66" y="91886"/>
            <a:ext cx="1629705" cy="8385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10B6FF-FB14-7544-A0E9-04937CA81D09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41B08B-A3D2-B74A-994A-9E91E74F5682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93ECA94-8A7A-3449-A6BB-7EA514BAA3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279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3A6B8AC-C644-6743-8BF3-42AD6F7BCD52}"/>
              </a:ext>
            </a:extLst>
          </p:cNvPr>
          <p:cNvSpPr/>
          <p:nvPr userDrawn="1"/>
        </p:nvSpPr>
        <p:spPr>
          <a:xfrm rot="5400000">
            <a:off x="2368550" y="-2368549"/>
            <a:ext cx="4406904" cy="9143999"/>
          </a:xfrm>
          <a:prstGeom prst="rect">
            <a:avLst/>
          </a:prstGeom>
          <a:gradFill>
            <a:gsLst>
              <a:gs pos="72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787692A-C003-7D48-BB47-4681D5ACA89A}"/>
              </a:ext>
            </a:extLst>
          </p:cNvPr>
          <p:cNvSpPr/>
          <p:nvPr userDrawn="1"/>
        </p:nvSpPr>
        <p:spPr>
          <a:xfrm>
            <a:off x="-2" y="1"/>
            <a:ext cx="9144001" cy="5143500"/>
          </a:xfrm>
          <a:prstGeom prst="rect">
            <a:avLst/>
          </a:prstGeom>
          <a:solidFill>
            <a:srgbClr val="00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panose="020B0604020202020204" pitchFamily="34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9BA8031-2552-7341-9573-5DE5830841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502" y="2057418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D3242FB6-BB3E-1345-8613-74604B6DBB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2762296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6358BED-D248-CF42-8033-058D9BE604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66" y="91886"/>
            <a:ext cx="1629705" cy="8385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680D73-6100-DA4B-949F-886504342A7C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4365CC-F185-DD44-B30E-89AEA1322770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eiling, station, platform, computer&#10;&#10;Description automatically generated">
            <a:extLst>
              <a:ext uri="{FF2B5EF4-FFF2-40B4-BE49-F238E27FC236}">
                <a16:creationId xmlns:a16="http://schemas.microsoft.com/office/drawing/2014/main" id="{99A3B16B-3734-A74E-96C9-ECABEEF7D1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522821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E80FFC9-245C-914C-8511-E1DE1E0C686B}"/>
              </a:ext>
            </a:extLst>
          </p:cNvPr>
          <p:cNvSpPr/>
          <p:nvPr userDrawn="1"/>
        </p:nvSpPr>
        <p:spPr>
          <a:xfrm rot="5400000">
            <a:off x="2630244" y="-2630245"/>
            <a:ext cx="3883513" cy="9144003"/>
          </a:xfrm>
          <a:prstGeom prst="rect">
            <a:avLst/>
          </a:prstGeom>
          <a:gradFill>
            <a:gsLst>
              <a:gs pos="72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A0CF08-2713-7547-8041-1061B683F6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66" y="91886"/>
            <a:ext cx="1629705" cy="838557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B5C6EB38-CD97-F244-8926-2196D2A74B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502" y="2057418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A9A29DFE-8E21-8341-AB87-33FD98D4B0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2762296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3C2BE9-BCBF-DB48-A270-B980E018EBBE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AAA049-0044-AD41-8EF0-010B8024A128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12CFCA8-DCC7-6B49-8452-87A9E67F5E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52451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D468027-1686-9041-A6B5-D875DFDC775F}"/>
              </a:ext>
            </a:extLst>
          </p:cNvPr>
          <p:cNvSpPr/>
          <p:nvPr userDrawn="1"/>
        </p:nvSpPr>
        <p:spPr>
          <a:xfrm rot="5400000">
            <a:off x="1898649" y="-1898650"/>
            <a:ext cx="5346704" cy="9144001"/>
          </a:xfrm>
          <a:prstGeom prst="rect">
            <a:avLst/>
          </a:prstGeom>
          <a:gradFill>
            <a:gsLst>
              <a:gs pos="72000">
                <a:srgbClr val="000000">
                  <a:alpha val="79000"/>
                </a:srgbClr>
              </a:gs>
              <a:gs pos="100000">
                <a:srgbClr val="000000">
                  <a:alpha val="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1602570-C842-3C47-B628-7E96ACBACB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66" y="91886"/>
            <a:ext cx="1629705" cy="838557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E55AB93D-0D94-8546-92BD-5010CE7650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502" y="2057418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9853E1C7-8263-6645-A9AF-3A38B85E8E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2762296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CAC72F-3896-B248-AE1B-F29ADFC67FB0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B239E1-E1C6-9C44-9D1D-5C15E7F9499E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065499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1765996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 descr="A picture containing sky, outdoor, city&#10;&#10;Description automatically generated">
            <a:extLst>
              <a:ext uri="{FF2B5EF4-FFF2-40B4-BE49-F238E27FC236}">
                <a16:creationId xmlns:a16="http://schemas.microsoft.com/office/drawing/2014/main" id="{82564AE8-F300-7642-8DFA-50D999AFFA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1610591"/>
          </a:xfrm>
          <a:prstGeom prst="rect">
            <a:avLst/>
          </a:prstGeom>
        </p:spPr>
      </p:pic>
      <p:sp>
        <p:nvSpPr>
          <p:cNvPr id="26" name="Subtitle 2">
            <a:extLst>
              <a:ext uri="{FF2B5EF4-FFF2-40B4-BE49-F238E27FC236}">
                <a16:creationId xmlns:a16="http://schemas.microsoft.com/office/drawing/2014/main" id="{A660F89C-9D88-A747-B2AF-5972A2ECE3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2236" y="2534924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174625" indent="-174625" algn="l">
              <a:buFont typeface="Arial" panose="020B0604020202020204" pitchFamily="34" charset="0"/>
              <a:buChar char="•"/>
              <a:tabLst/>
              <a:defRPr sz="16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28306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7F89F88-D2AE-D141-95D4-85C830346A6B}"/>
              </a:ext>
            </a:extLst>
          </p:cNvPr>
          <p:cNvSpPr/>
          <p:nvPr userDrawn="1"/>
        </p:nvSpPr>
        <p:spPr>
          <a:xfrm>
            <a:off x="25400" y="117289"/>
            <a:ext cx="9144000" cy="50262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5CB1EC-605B-5445-8767-22090006E0AC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5BE91F6-86EF-C944-B627-E27DA8D8B0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72" y="4578321"/>
            <a:ext cx="1539034" cy="565436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73D9A5DB-21AF-5C41-A7E9-52043BD9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83DF560-6FED-CE41-BD4E-F06351BD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6"/>
            <a:ext cx="4705616" cy="293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Picture 2" descr="A group of people sitting at a table with laptops&#10;&#10;Description automatically generated with low confidence">
            <a:extLst>
              <a:ext uri="{FF2B5EF4-FFF2-40B4-BE49-F238E27FC236}">
                <a16:creationId xmlns:a16="http://schemas.microsoft.com/office/drawing/2014/main" id="{3392FE7E-D480-AA41-97ED-97EA368AD42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AD58A1E-8F1D-AB4F-8E17-CD1EF9A44D1D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900078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7F89F88-D2AE-D141-95D4-85C830346A6B}"/>
              </a:ext>
            </a:extLst>
          </p:cNvPr>
          <p:cNvSpPr/>
          <p:nvPr userDrawn="1"/>
        </p:nvSpPr>
        <p:spPr>
          <a:xfrm>
            <a:off x="0" y="0"/>
            <a:ext cx="9144000" cy="517407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8" name="Picture 7" descr="A picture containing night, dark, light&#10;&#10;Description automatically generated">
            <a:extLst>
              <a:ext uri="{FF2B5EF4-FFF2-40B4-BE49-F238E27FC236}">
                <a16:creationId xmlns:a16="http://schemas.microsoft.com/office/drawing/2014/main" id="{4248E19C-F8EC-684C-85A0-046FDD2A54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000" y="-20782"/>
            <a:ext cx="3429000" cy="5194853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5BE91F6-86EF-C944-B627-E27DA8D8B0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72" y="4578321"/>
            <a:ext cx="1539034" cy="565436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73D9A5DB-21AF-5C41-A7E9-52043BD9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83DF560-6FED-CE41-BD4E-F06351BD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6"/>
            <a:ext cx="4705616" cy="293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117D36-4127-304E-A4D1-BB0E66BEB1CF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E4433D-E6A8-BF43-A4EF-2C6A2FD1E034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358568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9F40863-22B4-1246-AFD3-3FD3BABB7EBB}"/>
              </a:ext>
            </a:extLst>
          </p:cNvPr>
          <p:cNvSpPr/>
          <p:nvPr userDrawn="1"/>
        </p:nvSpPr>
        <p:spPr>
          <a:xfrm>
            <a:off x="0" y="0"/>
            <a:ext cx="9144000" cy="517407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242236" y="228144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"/>
          </p:nvPr>
        </p:nvSpPr>
        <p:spPr>
          <a:xfrm>
            <a:off x="230067" y="994469"/>
            <a:ext cx="8714944" cy="293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6D72581-D7CE-4245-A074-17976D3C1F16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72" y="4578321"/>
            <a:ext cx="1539034" cy="56543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E213CD-0CF4-AB46-AF3A-3FE4D0D48385}"/>
              </a:ext>
            </a:extLst>
          </p:cNvPr>
          <p:cNvSpPr/>
          <p:nvPr userDrawn="1"/>
        </p:nvSpPr>
        <p:spPr>
          <a:xfrm>
            <a:off x="197427" y="-613631"/>
            <a:ext cx="431223" cy="431622"/>
          </a:xfrm>
          <a:prstGeom prst="rect">
            <a:avLst/>
          </a:prstGeom>
          <a:solidFill>
            <a:srgbClr val="D30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70FC1E-A676-304C-AD38-49783BF2E46E}"/>
              </a:ext>
            </a:extLst>
          </p:cNvPr>
          <p:cNvSpPr/>
          <p:nvPr userDrawn="1"/>
        </p:nvSpPr>
        <p:spPr>
          <a:xfrm>
            <a:off x="716972" y="-613631"/>
            <a:ext cx="431223" cy="431622"/>
          </a:xfrm>
          <a:prstGeom prst="rect">
            <a:avLst/>
          </a:prstGeom>
          <a:solidFill>
            <a:srgbClr val="D40E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B6E0C3-9C30-A642-9FE3-5B03B78820A7}"/>
              </a:ext>
            </a:extLst>
          </p:cNvPr>
          <p:cNvSpPr/>
          <p:nvPr userDrawn="1"/>
        </p:nvSpPr>
        <p:spPr>
          <a:xfrm>
            <a:off x="1236518" y="-613631"/>
            <a:ext cx="431223" cy="431622"/>
          </a:xfrm>
          <a:prstGeom prst="rect">
            <a:avLst/>
          </a:prstGeom>
          <a:solidFill>
            <a:srgbClr val="B01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4E2497-E2D0-6940-8936-F729E8F8D06A}"/>
              </a:ext>
            </a:extLst>
          </p:cNvPr>
          <p:cNvSpPr/>
          <p:nvPr userDrawn="1"/>
        </p:nvSpPr>
        <p:spPr>
          <a:xfrm>
            <a:off x="1756063" y="-613631"/>
            <a:ext cx="431223" cy="431622"/>
          </a:xfrm>
          <a:prstGeom prst="rect">
            <a:avLst/>
          </a:prstGeom>
          <a:solidFill>
            <a:srgbClr val="582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F49DE6-B56E-7C4B-A0B1-563B837DE5CD}"/>
              </a:ext>
            </a:extLst>
          </p:cNvPr>
          <p:cNvSpPr/>
          <p:nvPr userDrawn="1"/>
        </p:nvSpPr>
        <p:spPr>
          <a:xfrm>
            <a:off x="2275608" y="-613631"/>
            <a:ext cx="431223" cy="431622"/>
          </a:xfrm>
          <a:prstGeom prst="rect">
            <a:avLst/>
          </a:prstGeom>
          <a:solidFill>
            <a:srgbClr val="352D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F9E367-FD2C-C44F-B1A2-AE5CC9C26D0D}"/>
              </a:ext>
            </a:extLst>
          </p:cNvPr>
          <p:cNvSpPr/>
          <p:nvPr userDrawn="1"/>
        </p:nvSpPr>
        <p:spPr>
          <a:xfrm>
            <a:off x="2795153" y="-613631"/>
            <a:ext cx="431223" cy="431622"/>
          </a:xfrm>
          <a:prstGeom prst="rect">
            <a:avLst/>
          </a:prstGeom>
          <a:solidFill>
            <a:srgbClr val="D4D0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581625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2" r:id="rId3"/>
    <p:sldLayoutId id="2147483672" r:id="rId4"/>
    <p:sldLayoutId id="2147483673" r:id="rId5"/>
    <p:sldLayoutId id="2147483677" r:id="rId6"/>
    <p:sldLayoutId id="2147483676" r:id="rId7"/>
    <p:sldLayoutId id="2147483680" r:id="rId8"/>
    <p:sldLayoutId id="2147483678" r:id="rId9"/>
    <p:sldLayoutId id="2147483681" r:id="rId10"/>
    <p:sldLayoutId id="2147483675" r:id="rId11"/>
    <p:sldLayoutId id="2147483666" r:id="rId12"/>
    <p:sldLayoutId id="2147483667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600" b="0" i="0" kern="1200">
          <a:solidFill>
            <a:schemeClr val="bg1"/>
          </a:solidFill>
          <a:latin typeface="Arial Regular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Arial Regular"/>
          <a:ea typeface="Verdana" charset="0"/>
          <a:cs typeface="Verdana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Arial Regular"/>
          <a:ea typeface="Verdana" charset="0"/>
          <a:cs typeface="Verdana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b="0" i="0" kern="1200">
          <a:solidFill>
            <a:schemeClr val="bg1"/>
          </a:solidFill>
          <a:latin typeface="Arial Regular"/>
          <a:ea typeface="Verdana" charset="0"/>
          <a:cs typeface="Verdana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bg1"/>
          </a:solidFill>
          <a:latin typeface="Arial Regular"/>
          <a:ea typeface="Verdana" charset="0"/>
          <a:cs typeface="Verdana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bg1"/>
          </a:solidFill>
          <a:latin typeface="Arial Regular"/>
          <a:ea typeface="Verdana" charset="0"/>
          <a:cs typeface="Verdana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3.emf"/><Relationship Id="rId7" Type="http://schemas.openxmlformats.org/officeDocument/2006/relationships/image" Target="../media/image14.emf"/><Relationship Id="rId12" Type="http://schemas.openxmlformats.org/officeDocument/2006/relationships/image" Target="../media/image2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emf"/><Relationship Id="rId11" Type="http://schemas.openxmlformats.org/officeDocument/2006/relationships/image" Target="../media/image21.emf"/><Relationship Id="rId5" Type="http://schemas.openxmlformats.org/officeDocument/2006/relationships/image" Target="../media/image17.emf"/><Relationship Id="rId10" Type="http://schemas.openxmlformats.org/officeDocument/2006/relationships/image" Target="../media/image20.emf"/><Relationship Id="rId4" Type="http://schemas.openxmlformats.org/officeDocument/2006/relationships/image" Target="../media/image16.emf"/><Relationship Id="rId9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13" Type="http://schemas.openxmlformats.org/officeDocument/2006/relationships/image" Target="../media/image23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12" Type="http://schemas.openxmlformats.org/officeDocument/2006/relationships/image" Target="../media/image22.emf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6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emf"/><Relationship Id="rId11" Type="http://schemas.openxmlformats.org/officeDocument/2006/relationships/image" Target="../media/image21.emf"/><Relationship Id="rId5" Type="http://schemas.openxmlformats.org/officeDocument/2006/relationships/image" Target="../media/image15.emf"/><Relationship Id="rId15" Type="http://schemas.openxmlformats.org/officeDocument/2006/relationships/image" Target="../media/image25.emf"/><Relationship Id="rId10" Type="http://schemas.openxmlformats.org/officeDocument/2006/relationships/image" Target="../media/image20.emf"/><Relationship Id="rId4" Type="http://schemas.openxmlformats.org/officeDocument/2006/relationships/image" Target="../media/image14.emf"/><Relationship Id="rId9" Type="http://schemas.openxmlformats.org/officeDocument/2006/relationships/image" Target="../media/image19.emf"/><Relationship Id="rId14" Type="http://schemas.openxmlformats.org/officeDocument/2006/relationships/image" Target="../media/image24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13" Type="http://schemas.openxmlformats.org/officeDocument/2006/relationships/image" Target="../media/image24.emf"/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12" Type="http://schemas.openxmlformats.org/officeDocument/2006/relationships/image" Target="../media/image23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emf"/><Relationship Id="rId11" Type="http://schemas.openxmlformats.org/officeDocument/2006/relationships/image" Target="../media/image22.emf"/><Relationship Id="rId5" Type="http://schemas.openxmlformats.org/officeDocument/2006/relationships/image" Target="../media/image16.emf"/><Relationship Id="rId15" Type="http://schemas.openxmlformats.org/officeDocument/2006/relationships/image" Target="../media/image26.emf"/><Relationship Id="rId10" Type="http://schemas.openxmlformats.org/officeDocument/2006/relationships/image" Target="../media/image21.emf"/><Relationship Id="rId4" Type="http://schemas.openxmlformats.org/officeDocument/2006/relationships/image" Target="../media/image15.emf"/><Relationship Id="rId9" Type="http://schemas.openxmlformats.org/officeDocument/2006/relationships/image" Target="../media/image20.emf"/><Relationship Id="rId14" Type="http://schemas.openxmlformats.org/officeDocument/2006/relationships/image" Target="../media/image25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13" Type="http://schemas.openxmlformats.org/officeDocument/2006/relationships/image" Target="../media/image24.emf"/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12" Type="http://schemas.openxmlformats.org/officeDocument/2006/relationships/image" Target="../media/image23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emf"/><Relationship Id="rId11" Type="http://schemas.openxmlformats.org/officeDocument/2006/relationships/image" Target="../media/image22.emf"/><Relationship Id="rId5" Type="http://schemas.openxmlformats.org/officeDocument/2006/relationships/image" Target="../media/image16.emf"/><Relationship Id="rId15" Type="http://schemas.openxmlformats.org/officeDocument/2006/relationships/image" Target="../media/image26.emf"/><Relationship Id="rId10" Type="http://schemas.openxmlformats.org/officeDocument/2006/relationships/image" Target="../media/image21.emf"/><Relationship Id="rId4" Type="http://schemas.openxmlformats.org/officeDocument/2006/relationships/image" Target="../media/image15.emf"/><Relationship Id="rId9" Type="http://schemas.openxmlformats.org/officeDocument/2006/relationships/image" Target="../media/image20.emf"/><Relationship Id="rId14" Type="http://schemas.openxmlformats.org/officeDocument/2006/relationships/image" Target="../media/image25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13" Type="http://schemas.openxmlformats.org/officeDocument/2006/relationships/image" Target="../media/image24.emf"/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12" Type="http://schemas.openxmlformats.org/officeDocument/2006/relationships/image" Target="../media/image23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emf"/><Relationship Id="rId11" Type="http://schemas.openxmlformats.org/officeDocument/2006/relationships/image" Target="../media/image22.emf"/><Relationship Id="rId5" Type="http://schemas.openxmlformats.org/officeDocument/2006/relationships/image" Target="../media/image16.emf"/><Relationship Id="rId15" Type="http://schemas.openxmlformats.org/officeDocument/2006/relationships/image" Target="../media/image26.emf"/><Relationship Id="rId10" Type="http://schemas.openxmlformats.org/officeDocument/2006/relationships/image" Target="../media/image21.emf"/><Relationship Id="rId4" Type="http://schemas.openxmlformats.org/officeDocument/2006/relationships/image" Target="../media/image15.emf"/><Relationship Id="rId9" Type="http://schemas.openxmlformats.org/officeDocument/2006/relationships/image" Target="../media/image20.emf"/><Relationship Id="rId14" Type="http://schemas.openxmlformats.org/officeDocument/2006/relationships/image" Target="../media/image2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reampuf.github.io/GraphvizOnline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registry.terraform.io/providers/hashicorp/azurerm/latest/docs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13" Type="http://schemas.openxmlformats.org/officeDocument/2006/relationships/image" Target="../media/image23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12" Type="http://schemas.openxmlformats.org/officeDocument/2006/relationships/image" Target="../media/image22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6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emf"/><Relationship Id="rId11" Type="http://schemas.openxmlformats.org/officeDocument/2006/relationships/image" Target="../media/image21.emf"/><Relationship Id="rId5" Type="http://schemas.openxmlformats.org/officeDocument/2006/relationships/image" Target="../media/image15.emf"/><Relationship Id="rId15" Type="http://schemas.openxmlformats.org/officeDocument/2006/relationships/image" Target="../media/image25.emf"/><Relationship Id="rId10" Type="http://schemas.openxmlformats.org/officeDocument/2006/relationships/image" Target="../media/image20.emf"/><Relationship Id="rId4" Type="http://schemas.openxmlformats.org/officeDocument/2006/relationships/image" Target="../media/image14.emf"/><Relationship Id="rId9" Type="http://schemas.openxmlformats.org/officeDocument/2006/relationships/image" Target="../media/image19.emf"/><Relationship Id="rId14" Type="http://schemas.openxmlformats.org/officeDocument/2006/relationships/image" Target="../media/image2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emf"/><Relationship Id="rId4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4.emf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10" Type="http://schemas.openxmlformats.org/officeDocument/2006/relationships/image" Target="../media/image21.emf"/><Relationship Id="rId4" Type="http://schemas.openxmlformats.org/officeDocument/2006/relationships/image" Target="../media/image15.emf"/><Relationship Id="rId9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2E95A0-0A17-0A46-A057-FF0336CE7A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Best Practices for Terraform on Azure</a:t>
            </a:r>
          </a:p>
        </p:txBody>
      </p:sp>
    </p:spTree>
    <p:extLst>
      <p:ext uri="{BB962C8B-B14F-4D97-AF65-F5344CB8AC3E}">
        <p14:creationId xmlns:p14="http://schemas.microsoft.com/office/powerpoint/2010/main" val="3845165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AD628000-94FB-4C9D-9855-401675A36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557" y="2900253"/>
            <a:ext cx="6800850" cy="647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4D957A-0E72-4A3C-9E29-A85462874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557" y="2193538"/>
            <a:ext cx="6800850" cy="647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54AAA3-F4DE-482A-9383-AF5A08644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4557" y="3618224"/>
            <a:ext cx="6800850" cy="647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3A2B5F-45A8-444B-A2E9-D47EF0E98D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4557" y="1555605"/>
            <a:ext cx="6276975" cy="2752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3B6803-7EA7-414F-8362-0E5C2B08E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 1 - Building Azure out from Terraform Bottom 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B92B37-15A8-4D1C-93B0-D89B906D47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9959" y="1402051"/>
            <a:ext cx="571500" cy="695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2E03D1-7D33-4796-A5AE-50FFED65AD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7882" y="1322243"/>
            <a:ext cx="6343650" cy="32194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B34080-5C1B-45F2-8C96-1E6100CCCB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2432" y="2345836"/>
            <a:ext cx="4238625" cy="361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BEB36A-2362-41AE-A267-939AAF83E3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6832" y="3721956"/>
            <a:ext cx="4238625" cy="3619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075BA41-CFB6-49D5-8BDB-32929440BB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50032" y="2931725"/>
            <a:ext cx="1495425" cy="3619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149756D-872C-4197-B5A9-81D9DAEDC3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06832" y="3047384"/>
            <a:ext cx="1876425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02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AD628000-94FB-4C9D-9855-401675A36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557" y="2900253"/>
            <a:ext cx="6800850" cy="647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3B6803-7EA7-414F-8362-0E5C2B08E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 1 - Building Azure out from Terraform Bottom 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B92B37-15A8-4D1C-93B0-D89B906D4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959" y="1402051"/>
            <a:ext cx="571500" cy="695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2E03D1-7D33-4796-A5AE-50FFED65A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882" y="1322243"/>
            <a:ext cx="6343650" cy="3219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4D957A-0E72-4A3C-9E29-A854628747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4557" y="2193538"/>
            <a:ext cx="6800850" cy="647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54AAA3-F4DE-482A-9383-AF5A086441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4557" y="3618224"/>
            <a:ext cx="6800850" cy="647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3A2B5F-45A8-444B-A2E9-D47EF0E98D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4557" y="1555605"/>
            <a:ext cx="6276975" cy="27527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B34080-5C1B-45F2-8C96-1E6100CCCB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2432" y="2336413"/>
            <a:ext cx="4238625" cy="361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BEB36A-2362-41AE-A267-939AAF83E3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6832" y="3712533"/>
            <a:ext cx="4238625" cy="3619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075BA41-CFB6-49D5-8BDB-32929440BB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50032" y="2931725"/>
            <a:ext cx="1495425" cy="3619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149756D-872C-4197-B5A9-81D9DAEDC3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06832" y="3037961"/>
            <a:ext cx="1876425" cy="36195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5C4D50D-67DB-4BF5-9D89-2BC90B67D2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05399" y="2703483"/>
            <a:ext cx="1170709" cy="111205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5827EEB-8EAE-4AA8-AE8B-0B9B372B908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24670" y="2690298"/>
            <a:ext cx="1047750" cy="105727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89DF913-190E-4650-88C2-E8961898384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5597" y="2680138"/>
            <a:ext cx="2630943" cy="115874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C1B44C7-ED1D-4DFE-B53C-843893A1879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2380" y="3547953"/>
            <a:ext cx="2486025" cy="88582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648D635-0643-4DF2-88F1-1F75A74F77C7}"/>
              </a:ext>
            </a:extLst>
          </p:cNvPr>
          <p:cNvGrpSpPr/>
          <p:nvPr/>
        </p:nvGrpSpPr>
        <p:grpSpPr>
          <a:xfrm>
            <a:off x="722380" y="1322243"/>
            <a:ext cx="7719079" cy="3219450"/>
            <a:chOff x="722380" y="1322243"/>
            <a:chExt cx="7719079" cy="321945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F4A249C-AF70-4F89-B936-953C19857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4557" y="2900253"/>
              <a:ext cx="6800850" cy="6477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476A6D6-26D5-4F20-B7FF-2314A118F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69959" y="1402051"/>
              <a:ext cx="571500" cy="6953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02CEA0C-C6CE-4221-9CD5-5E065309C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7882" y="1322243"/>
              <a:ext cx="6343650" cy="321945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1F6797C-13C9-4E4D-AC92-31631A0E6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94557" y="2193538"/>
              <a:ext cx="6800850" cy="6477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9D3A6E4-7A8F-4FBB-8556-7B5E4D076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94557" y="3618224"/>
              <a:ext cx="6800850" cy="6477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BCA87AC-44DE-42A4-BBB5-AA175271F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94557" y="1555605"/>
              <a:ext cx="6276975" cy="275272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7D6707E-97C3-4DAC-A7ED-1A6A2D262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02432" y="2336413"/>
              <a:ext cx="4238625" cy="3619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C809619-4178-446E-9E03-D67CADF28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06832" y="3712533"/>
              <a:ext cx="4238625" cy="36195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318EB08-5655-468E-82A9-5382520EE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050032" y="2931725"/>
              <a:ext cx="1495425" cy="36195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EA38889-081B-4988-BEC1-65C8567DF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306832" y="3037961"/>
              <a:ext cx="1876425" cy="36195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9193023-F73F-44F0-A0A5-85789CED2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05399" y="2703483"/>
              <a:ext cx="1170709" cy="1112059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3CC03B8-288C-464E-8A44-DB6EE3416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724670" y="2690298"/>
              <a:ext cx="1047750" cy="105727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92C2790-B3C0-4C09-BCF3-3469E954E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25597" y="2680138"/>
              <a:ext cx="2630943" cy="1158748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57A592E-1A58-4AD1-95CA-934621BAC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22380" y="3547953"/>
              <a:ext cx="2486025" cy="885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5405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DFDAA-C9BF-4E59-ADD4-8803B4D03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 2 - Utilize variables and Tagging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387CE-31FE-4480-8C27-522A37AC8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Variables.tf for variable definition</a:t>
            </a:r>
          </a:p>
          <a:p>
            <a:pPr marL="0" indent="0">
              <a:buNone/>
            </a:pPr>
            <a:r>
              <a:rPr lang="en-US" b="0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variable "environment" {</a:t>
            </a:r>
          </a:p>
          <a:p>
            <a:pPr marL="0" indent="0">
              <a:buNone/>
            </a:pPr>
            <a:r>
              <a:rPr lang="en-US" b="0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    type = string</a:t>
            </a:r>
          </a:p>
          <a:p>
            <a:pPr marL="0" indent="0">
              <a:buNone/>
            </a:pPr>
            <a:r>
              <a:rPr lang="en-US" b="0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dirty="0"/>
          </a:p>
          <a:p>
            <a:r>
              <a:rPr lang="en-US" dirty="0" err="1"/>
              <a:t>Terraform.tfvars</a:t>
            </a:r>
            <a:r>
              <a:rPr lang="en-US" dirty="0"/>
              <a:t> for variable initialization</a:t>
            </a:r>
          </a:p>
          <a:p>
            <a:pPr marL="0" indent="0">
              <a:buNone/>
            </a:pPr>
            <a:r>
              <a:rPr lang="en-US" b="0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Environment = "development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”</a:t>
            </a:r>
            <a:endParaRPr lang="en-US" b="0" dirty="0">
              <a:solidFill>
                <a:srgbClr val="CE917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/>
              <a:t>Tags to know if resource created from development or production script</a:t>
            </a:r>
            <a:endParaRPr lang="en-US" b="0" dirty="0">
              <a:solidFill>
                <a:schemeClr val="tx2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tags = {</a:t>
            </a:r>
          </a:p>
          <a:p>
            <a:pPr marL="0" indent="0">
              <a:buNone/>
            </a:pPr>
            <a:r>
              <a:rPr lang="en-US" b="0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    environment = </a:t>
            </a:r>
            <a:r>
              <a:rPr lang="en-US" b="0" dirty="0" err="1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var.environment</a:t>
            </a:r>
            <a:endParaRPr lang="en-US" b="0" dirty="0">
              <a:solidFill>
                <a:schemeClr val="tx2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dirty="0"/>
              <a:t>Note the re-usage of existing resource attributes (e.g. location, resource group name)</a:t>
            </a:r>
            <a:endParaRPr lang="en-US" b="0" dirty="0">
              <a:solidFill>
                <a:schemeClr val="tx2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133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E3C1B-B9B2-4706-9FDA-24A20D17F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 3 - Terraform Remote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82342-EF49-41CB-BF1D-5627F63B7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Storage of state information in Azure Storage Account</a:t>
            </a:r>
          </a:p>
          <a:p>
            <a:r>
              <a:rPr lang="en-US" dirty="0"/>
              <a:t>Allows for multiple user development</a:t>
            </a:r>
          </a:p>
          <a:p>
            <a:r>
              <a:rPr lang="en-US" dirty="0"/>
              <a:t>If multiple deployments of script, then separate state file names</a:t>
            </a:r>
          </a:p>
          <a:p>
            <a:r>
              <a:rPr lang="en-US" dirty="0"/>
              <a:t>In Terraform.tf file</a:t>
            </a:r>
          </a:p>
          <a:p>
            <a:pPr marL="0" indent="0"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terraform {</a:t>
            </a:r>
          </a:p>
          <a:p>
            <a:pPr marL="0" indent="0"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    backend "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azurerm</a:t>
            </a:r>
            <a:r>
              <a:rPr lang="en-US" b="0" dirty="0">
                <a:effectLst/>
                <a:latin typeface="Consolas" panose="020B0609020204030204" pitchFamily="49" charset="0"/>
              </a:rPr>
              <a:t>" {</a:t>
            </a:r>
          </a:p>
          <a:p>
            <a:pPr marL="0" indent="0"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resource_group_name</a:t>
            </a:r>
            <a:r>
              <a:rPr lang="en-US" b="0" dirty="0">
                <a:effectLst/>
                <a:latin typeface="Consolas" panose="020B0609020204030204" pitchFamily="49" charset="0"/>
              </a:rPr>
              <a:t> = "shell-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rg</a:t>
            </a:r>
            <a:r>
              <a:rPr lang="en-US" b="0" dirty="0">
                <a:effectLst/>
                <a:latin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storage_account_name</a:t>
            </a:r>
            <a:r>
              <a:rPr lang="en-US" b="0" dirty="0">
                <a:effectLst/>
                <a:latin typeface="Consolas" panose="020B0609020204030204" pitchFamily="49" charset="0"/>
              </a:rPr>
              <a:t> = "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terraformstatesteve</a:t>
            </a:r>
            <a:r>
              <a:rPr lang="en-US" b="0" dirty="0">
                <a:effectLst/>
                <a:latin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container_name</a:t>
            </a:r>
            <a:r>
              <a:rPr lang="en-US" b="0" dirty="0">
                <a:effectLst/>
                <a:latin typeface="Consolas" panose="020B0609020204030204" pitchFamily="49" charset="0"/>
              </a:rPr>
              <a:t> = "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terraformclass</a:t>
            </a:r>
            <a:r>
              <a:rPr lang="en-US" b="0" dirty="0">
                <a:effectLst/>
                <a:latin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        key             = "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web.tfstate</a:t>
            </a:r>
            <a:r>
              <a:rPr lang="en-US" b="0" dirty="0">
                <a:effectLst/>
                <a:latin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    }</a:t>
            </a:r>
          </a:p>
          <a:p>
            <a:pPr marL="0" indent="0"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F1056D-0E37-418D-BF35-0D4D2020BCC7}"/>
              </a:ext>
            </a:extLst>
          </p:cNvPr>
          <p:cNvSpPr txBox="1"/>
          <p:nvPr/>
        </p:nvSpPr>
        <p:spPr>
          <a:xfrm>
            <a:off x="5479420" y="3947478"/>
            <a:ext cx="2377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This is the state file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17D04DB-020A-4E20-9F70-050F38E86910}"/>
              </a:ext>
            </a:extLst>
          </p:cNvPr>
          <p:cNvSpPr/>
          <p:nvPr/>
        </p:nvSpPr>
        <p:spPr>
          <a:xfrm rot="10800000">
            <a:off x="4746504" y="3947478"/>
            <a:ext cx="732916" cy="41880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02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47BDA-2110-4D9A-AF92-BE1D8635C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 4 – Use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A2C9E-08C5-4E98-AC19-A6B37D9C8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5" y="1183992"/>
            <a:ext cx="8714944" cy="2935419"/>
          </a:xfrm>
        </p:spPr>
        <p:txBody>
          <a:bodyPr/>
          <a:lstStyle/>
          <a:p>
            <a:r>
              <a:rPr lang="en-US" dirty="0"/>
              <a:t>Use Terraform Map variables for key/value pairs to key on</a:t>
            </a:r>
          </a:p>
          <a:p>
            <a:pPr marL="0" indent="0">
              <a:buNone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resource "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azurerm_subnet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" "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my_subnets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" {</a:t>
            </a:r>
          </a:p>
          <a:p>
            <a:pPr marL="0" indent="0">
              <a:buNone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for_each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 = 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var.solution_subnets</a:t>
            </a:r>
            <a:endParaRPr lang="en-US" sz="14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       name                     = 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each.key</a:t>
            </a:r>
            <a:endParaRPr lang="en-US" sz="14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       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resource_group_name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      = azurerm_resource_group.my_resource_group.name </a:t>
            </a:r>
          </a:p>
          <a:p>
            <a:pPr marL="0" indent="0">
              <a:buNone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       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virtual_network_name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     = azurerm_virtual_network.my_vnet.name</a:t>
            </a:r>
          </a:p>
          <a:p>
            <a:pPr marL="0" indent="0">
              <a:buNone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       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address_prefix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           = 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each.value</a:t>
            </a:r>
            <a:endParaRPr lang="en-US" sz="14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761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A15F3-87B9-417E-9150-5137BD809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 5 – Use variables to control costs/locking and interpolation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06414-8DF9-4784-8197-CB1FA9CB9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28" y="1098956"/>
            <a:ext cx="8714944" cy="4044544"/>
          </a:xfrm>
        </p:spPr>
        <p:txBody>
          <a:bodyPr/>
          <a:lstStyle/>
          <a:p>
            <a:r>
              <a:rPr lang="en-US" dirty="0"/>
              <a:t>Use conditional statements to control what level of Azure resources you allocate</a:t>
            </a:r>
          </a:p>
          <a:p>
            <a:pPr marL="0" indent="0">
              <a:buNone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resource "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azurerm_public_ip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" "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server_lb_public_ip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" {</a:t>
            </a:r>
          </a:p>
          <a:p>
            <a:pPr marL="0" indent="0">
              <a:buNone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 = "${</a:t>
            </a:r>
            <a:r>
              <a:rPr lang="en-US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var.resource_prefix</a:t>
            </a:r>
            <a:r>
              <a:rPr lang="en-US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}-public-</a:t>
            </a:r>
            <a:r>
              <a:rPr lang="en-US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ip</a:t>
            </a:r>
            <a:r>
              <a:rPr lang="en-US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resource_group_name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 = azurerm_resource_group.my_resource_group.name </a:t>
            </a:r>
          </a:p>
          <a:p>
            <a:pPr marL="0" indent="0">
              <a:buNone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    location = 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var.location</a:t>
            </a:r>
            <a:endParaRPr lang="en-US" sz="14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allocation_method</a:t>
            </a:r>
            <a:r>
              <a:rPr lang="en-US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var.environment</a:t>
            </a:r>
            <a:r>
              <a:rPr lang="en-US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== "production" ? "Static" : "Dynamic"</a:t>
            </a:r>
          </a:p>
          <a:p>
            <a:pPr marL="0" indent="0">
              <a:buNone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domain_name_label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 = 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var.domain_name_label</a:t>
            </a:r>
            <a:endParaRPr lang="en-US" sz="14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dirty="0"/>
              <a:t>Use interpolation where you can!!!</a:t>
            </a:r>
          </a:p>
          <a:p>
            <a:pPr lvl="1"/>
            <a:r>
              <a:rPr lang="en-US" dirty="0"/>
              <a:t>Resource prefixing is great example</a:t>
            </a:r>
          </a:p>
          <a:p>
            <a:pPr marL="342900" lvl="1" indent="0"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357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A9BE2-6193-4059-B4A8-15DE1ED26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 6 – Utilize Key Vault for Secrets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29312-64A5-4018-AD12-A329E37BE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1121239"/>
            <a:ext cx="8714944" cy="4123114"/>
          </a:xfrm>
        </p:spPr>
        <p:txBody>
          <a:bodyPr/>
          <a:lstStyle/>
          <a:p>
            <a:r>
              <a:rPr lang="en-US" dirty="0"/>
              <a:t>Never ever hardcode secrets in your code!!!!</a:t>
            </a:r>
          </a:p>
          <a:p>
            <a:r>
              <a:rPr lang="en-US" dirty="0"/>
              <a:t>Create Key Vault and store admin password for servers as a secret</a:t>
            </a:r>
          </a:p>
          <a:p>
            <a:r>
              <a:rPr lang="en-US" dirty="0"/>
              <a:t>Create a Data.tf file that references the Key Vault and the secret</a:t>
            </a:r>
          </a:p>
          <a:p>
            <a:pPr marL="342900" lvl="1" indent="0">
              <a:buNone/>
            </a:pPr>
            <a:r>
              <a:rPr lang="en-US" sz="1200" b="0" dirty="0">
                <a:effectLst/>
                <a:latin typeface="Consolas" panose="020B0609020204030204" pitchFamily="49" charset="0"/>
              </a:rPr>
              <a:t>data "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azurerm_key_vault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" "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key_vault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" {</a:t>
            </a:r>
          </a:p>
          <a:p>
            <a:pPr marL="342900" lvl="1" indent="0">
              <a:buNone/>
            </a:pPr>
            <a:r>
              <a:rPr lang="en-US" sz="1200" b="0" dirty="0">
                <a:effectLst/>
                <a:latin typeface="Consolas" panose="020B0609020204030204" pitchFamily="49" charset="0"/>
              </a:rPr>
              <a:t>    name            = 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var.key_vault_name</a:t>
            </a:r>
            <a:endParaRPr lang="en-US" sz="1200" b="0" dirty="0">
              <a:effectLst/>
              <a:latin typeface="Consolas" panose="020B0609020204030204" pitchFamily="49" charset="0"/>
            </a:endParaRPr>
          </a:p>
          <a:p>
            <a:pPr marL="342900" lvl="1" indent="0">
              <a:buNone/>
            </a:pPr>
            <a:r>
              <a:rPr lang="en-US" sz="1200" b="0" dirty="0"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resource_group_name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 = 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var.key_vault_rg</a:t>
            </a:r>
            <a:endParaRPr lang="en-US" sz="1200" b="0" dirty="0">
              <a:effectLst/>
              <a:latin typeface="Consolas" panose="020B0609020204030204" pitchFamily="49" charset="0"/>
            </a:endParaRPr>
          </a:p>
          <a:p>
            <a:pPr marL="342900" lvl="1" indent="0">
              <a:buNone/>
            </a:pPr>
            <a:r>
              <a:rPr lang="en-US" sz="1200" b="0" dirty="0">
                <a:effectLst/>
                <a:latin typeface="Consolas" panose="020B0609020204030204" pitchFamily="49" charset="0"/>
              </a:rPr>
              <a:t>}</a:t>
            </a:r>
          </a:p>
          <a:p>
            <a:pPr marL="342900" lvl="1" indent="0">
              <a:buNone/>
            </a:pPr>
            <a:br>
              <a:rPr lang="en-US" sz="1200" b="0" dirty="0"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effectLst/>
                <a:latin typeface="Consolas" panose="020B0609020204030204" pitchFamily="49" charset="0"/>
              </a:rPr>
              <a:t>data "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azurerm_key_vault_secret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" "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admin_password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" {</a:t>
            </a:r>
          </a:p>
          <a:p>
            <a:pPr marL="342900" lvl="1" indent="0">
              <a:buNone/>
            </a:pPr>
            <a:r>
              <a:rPr lang="en-US" sz="1200" b="0" dirty="0">
                <a:effectLst/>
                <a:latin typeface="Consolas" panose="020B0609020204030204" pitchFamily="49" charset="0"/>
              </a:rPr>
              <a:t>    name = "admin-password1"</a:t>
            </a:r>
          </a:p>
          <a:p>
            <a:pPr marL="342900" lvl="1" indent="0">
              <a:buNone/>
            </a:pPr>
            <a:r>
              <a:rPr lang="en-US" sz="1200" b="0" dirty="0"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key_vault_id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 = data.azurerm_key_vault.key_vault.id</a:t>
            </a:r>
          </a:p>
          <a:p>
            <a:pPr marL="342900" lvl="1" indent="0">
              <a:buNone/>
            </a:pPr>
            <a:r>
              <a:rPr lang="en-US" sz="1200" b="0" dirty="0"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dirty="0"/>
              <a:t>When building server use the </a:t>
            </a:r>
            <a:r>
              <a:rPr lang="en-US" dirty="0" err="1"/>
              <a:t>var.admin_password</a:t>
            </a:r>
            <a:endParaRPr lang="en-US" dirty="0"/>
          </a:p>
          <a:p>
            <a:pPr marL="342900" lvl="1" indent="0">
              <a:buNone/>
            </a:pPr>
            <a:r>
              <a:rPr lang="en-US" sz="1100" b="0" dirty="0" err="1">
                <a:effectLst/>
                <a:latin typeface="Consolas" panose="020B0609020204030204" pitchFamily="49" charset="0"/>
              </a:rPr>
              <a:t>os_profile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 {</a:t>
            </a:r>
          </a:p>
          <a:p>
            <a:pPr marL="342900" lvl="1" indent="0">
              <a:buNone/>
            </a:pPr>
            <a:r>
              <a:rPr lang="en-US" sz="1100" b="0" dirty="0"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admin_username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 = "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adminuser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"</a:t>
            </a:r>
          </a:p>
          <a:p>
            <a:pPr marL="342900" lvl="1" indent="0">
              <a:buNone/>
            </a:pPr>
            <a:r>
              <a:rPr lang="en-US" sz="1100" b="0" dirty="0"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admin_password</a:t>
            </a:r>
            <a:r>
              <a:rPr lang="en-US" sz="1100" b="0" dirty="0">
                <a:effectLst/>
                <a:latin typeface="Consolas" panose="020B0609020204030204" pitchFamily="49" charset="0"/>
              </a:rPr>
              <a:t> = </a:t>
            </a:r>
            <a:r>
              <a:rPr lang="en-US" sz="1100" b="0" dirty="0" err="1">
                <a:effectLst/>
                <a:latin typeface="Consolas" panose="020B0609020204030204" pitchFamily="49" charset="0"/>
              </a:rPr>
              <a:t>data.azurerm_key_vault_secret.admin_password.value</a:t>
            </a:r>
            <a:endParaRPr lang="en-US" sz="1100" b="0" dirty="0">
              <a:effectLst/>
              <a:latin typeface="Consolas" panose="020B0609020204030204" pitchFamily="49" charset="0"/>
            </a:endParaRPr>
          </a:p>
          <a:p>
            <a:pPr marL="342900" lvl="1" indent="0">
              <a:buNone/>
            </a:pPr>
            <a:r>
              <a:rPr lang="en-US" sz="1100" b="0" dirty="0">
                <a:effectLst/>
                <a:latin typeface="Consolas" panose="020B0609020204030204" pitchFamily="49" charset="0"/>
              </a:rPr>
              <a:t>    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51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301D-B187-43C2-9834-B03F4EF66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 7 - Utilize Modules for repeatable constructs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914B29-05BC-45D8-8708-86248A446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557" y="2900253"/>
            <a:ext cx="6800850" cy="647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FDB087-DDFF-4094-ADDA-FD03A0F38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959" y="1402051"/>
            <a:ext cx="571500" cy="695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1FD5E1-6BC7-4057-A7F5-8067B2138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882" y="1322243"/>
            <a:ext cx="6343650" cy="3219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195252-3B6B-4DCE-BEE6-318F3C989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4557" y="2193538"/>
            <a:ext cx="6800850" cy="64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96FD99-42F3-49E0-852B-7EF3A35EC8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4557" y="3618224"/>
            <a:ext cx="6800850" cy="647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875D79-9E88-4003-8EF8-4A04FFB839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4557" y="1555605"/>
            <a:ext cx="6276975" cy="2752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DB0227-65AB-4236-9248-5F98A03C24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2432" y="2336413"/>
            <a:ext cx="4238625" cy="361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02F67D-6039-4C4E-BA2E-B531A3F408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6832" y="3712533"/>
            <a:ext cx="4238625" cy="361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F4879E-F76D-431D-9B46-BA2CE7ED3E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50032" y="2931725"/>
            <a:ext cx="1495425" cy="361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EBF9D0-AD26-4748-8457-A9DC53D484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06832" y="3037961"/>
            <a:ext cx="1876425" cy="3619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4E4395-3B6B-47DF-9C74-F0EF616927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05399" y="2703483"/>
            <a:ext cx="1170709" cy="11120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AEB6B9-0F18-409C-A806-AD9CB67D03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24670" y="2690298"/>
            <a:ext cx="1047750" cy="10572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99AB6A-5878-454C-88DD-051BDBF345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5597" y="2680138"/>
            <a:ext cx="2630943" cy="11587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AEC6EF-A32A-47C2-BB7F-61DBB8BEADE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2380" y="3547953"/>
            <a:ext cx="2486025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05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301D-B187-43C2-9834-B03F4EF66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 7 - Utilize Modules for repeatable constructs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914B29-05BC-45D8-8708-86248A446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557" y="2900253"/>
            <a:ext cx="6800850" cy="647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FDB087-DDFF-4094-ADDA-FD03A0F38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959" y="1402051"/>
            <a:ext cx="571500" cy="695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1FD5E1-6BC7-4057-A7F5-8067B2138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882" y="1322243"/>
            <a:ext cx="6343650" cy="3219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195252-3B6B-4DCE-BEE6-318F3C989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4557" y="2193538"/>
            <a:ext cx="6800850" cy="64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96FD99-42F3-49E0-852B-7EF3A35EC8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4557" y="3618224"/>
            <a:ext cx="6800850" cy="647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875D79-9E88-4003-8EF8-4A04FFB839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4557" y="1555605"/>
            <a:ext cx="6276975" cy="2752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DB0227-65AB-4236-9248-5F98A03C24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2432" y="2336413"/>
            <a:ext cx="4238625" cy="361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02F67D-6039-4C4E-BA2E-B531A3F408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6832" y="3712533"/>
            <a:ext cx="4238625" cy="361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F4879E-F76D-431D-9B46-BA2CE7ED3E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50032" y="2931725"/>
            <a:ext cx="1495425" cy="361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EBF9D0-AD26-4748-8457-A9DC53D484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06832" y="3037961"/>
            <a:ext cx="1876425" cy="3619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4E4395-3B6B-47DF-9C74-F0EF616927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05399" y="2703483"/>
            <a:ext cx="1170709" cy="11120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AEB6B9-0F18-409C-A806-AD9CB67D03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24670" y="2690298"/>
            <a:ext cx="1047750" cy="10572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99AB6A-5878-454C-88DD-051BDBF345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5597" y="2680138"/>
            <a:ext cx="2630943" cy="11587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AEC6EF-A32A-47C2-BB7F-61DBB8BEADE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2380" y="3547953"/>
            <a:ext cx="2486025" cy="88582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C9524E5-8153-4788-8964-ACB326102314}"/>
              </a:ext>
            </a:extLst>
          </p:cNvPr>
          <p:cNvSpPr/>
          <p:nvPr/>
        </p:nvSpPr>
        <p:spPr>
          <a:xfrm>
            <a:off x="3126719" y="2167586"/>
            <a:ext cx="2235723" cy="6588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B67B822-0474-47CA-AF90-C964F10D7062}"/>
              </a:ext>
            </a:extLst>
          </p:cNvPr>
          <p:cNvSpPr/>
          <p:nvPr/>
        </p:nvSpPr>
        <p:spPr>
          <a:xfrm>
            <a:off x="3134647" y="2871825"/>
            <a:ext cx="2227795" cy="6588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E69CC1-F5B1-47A0-A059-4332599D43C5}"/>
              </a:ext>
            </a:extLst>
          </p:cNvPr>
          <p:cNvSpPr/>
          <p:nvPr/>
        </p:nvSpPr>
        <p:spPr>
          <a:xfrm>
            <a:off x="3134647" y="3581608"/>
            <a:ext cx="2227795" cy="6717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02CEF4-FCC8-4BFF-9BE6-403A7ACB7003}"/>
              </a:ext>
            </a:extLst>
          </p:cNvPr>
          <p:cNvSpPr/>
          <p:nvPr/>
        </p:nvSpPr>
        <p:spPr>
          <a:xfrm>
            <a:off x="5992642" y="2191685"/>
            <a:ext cx="1656801" cy="658843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3BD2305-DA72-4166-80BA-E371D71080D7}"/>
              </a:ext>
            </a:extLst>
          </p:cNvPr>
          <p:cNvSpPr/>
          <p:nvPr/>
        </p:nvSpPr>
        <p:spPr>
          <a:xfrm>
            <a:off x="6034043" y="3594502"/>
            <a:ext cx="1656801" cy="658843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7690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301D-B187-43C2-9834-B03F4EF66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 7 - Utilize Modules for repeatable constructs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914B29-05BC-45D8-8708-86248A446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557" y="2900253"/>
            <a:ext cx="6800850" cy="647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FDB087-DDFF-4094-ADDA-FD03A0F38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959" y="1402051"/>
            <a:ext cx="571500" cy="695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1FD5E1-6BC7-4057-A7F5-8067B2138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882" y="1322243"/>
            <a:ext cx="6343650" cy="3219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195252-3B6B-4DCE-BEE6-318F3C989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4557" y="2193538"/>
            <a:ext cx="6800850" cy="64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96FD99-42F3-49E0-852B-7EF3A35EC8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4557" y="3618224"/>
            <a:ext cx="6800850" cy="647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875D79-9E88-4003-8EF8-4A04FFB839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4557" y="1555605"/>
            <a:ext cx="6276975" cy="2752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DB0227-65AB-4236-9248-5F98A03C24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2432" y="2336413"/>
            <a:ext cx="4238625" cy="361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02F67D-6039-4C4E-BA2E-B531A3F408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6832" y="3712533"/>
            <a:ext cx="4238625" cy="361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F4879E-F76D-431D-9B46-BA2CE7ED3E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50032" y="2931725"/>
            <a:ext cx="1495425" cy="361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EBF9D0-AD26-4748-8457-A9DC53D484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06832" y="3037961"/>
            <a:ext cx="1876425" cy="3619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4E4395-3B6B-47DF-9C74-F0EF616927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05399" y="2703483"/>
            <a:ext cx="1170709" cy="11120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AEB6B9-0F18-409C-A806-AD9CB67D03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24670" y="2690298"/>
            <a:ext cx="1047750" cy="10572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99AB6A-5878-454C-88DD-051BDBF345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5597" y="2680138"/>
            <a:ext cx="2630943" cy="11587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AEC6EF-A32A-47C2-BB7F-61DBB8BEADE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2380" y="3547953"/>
            <a:ext cx="2486025" cy="88582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C9524E5-8153-4788-8964-ACB326102314}"/>
              </a:ext>
            </a:extLst>
          </p:cNvPr>
          <p:cNvSpPr/>
          <p:nvPr/>
        </p:nvSpPr>
        <p:spPr>
          <a:xfrm>
            <a:off x="3126719" y="2167586"/>
            <a:ext cx="4589399" cy="6588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E69CC1-F5B1-47A0-A059-4332599D43C5}"/>
              </a:ext>
            </a:extLst>
          </p:cNvPr>
          <p:cNvSpPr/>
          <p:nvPr/>
        </p:nvSpPr>
        <p:spPr>
          <a:xfrm>
            <a:off x="3134647" y="3581608"/>
            <a:ext cx="4581471" cy="6717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69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09D36C-150F-6443-8B7C-8D1C2FD9D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Prerequisites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7E94F5-2DF0-754C-8119-E359A6A9C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Teams have Contributor access to an Azure dev subscription</a:t>
            </a:r>
          </a:p>
          <a:p>
            <a:pPr>
              <a:spcBef>
                <a:spcPts val="0"/>
              </a:spcBef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Base level knowledge of Azure at the administrator level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Expertise in Terraform and HCL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Client with Terraform installed, Visual Studio Code, and Terraform extension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941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D8D83-5413-4739-977A-7D632707D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things to do…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33DA0-0E23-40E0-860E-494A87558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 that Terraform Plan is your friend</a:t>
            </a:r>
          </a:p>
          <a:p>
            <a:r>
              <a:rPr lang="en-US" dirty="0"/>
              <a:t>Terraform Graph</a:t>
            </a: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hlinkClick r:id="rId3"/>
              </a:rPr>
              <a:t>https://dreampuf.github.io/GraphvizOnline/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565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3AAFB9-724F-F14F-B9C8-CC4D01A1D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1C984D-B18A-3247-817E-BB9ED40E3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Lets look at homework!</a:t>
            </a:r>
          </a:p>
        </p:txBody>
      </p:sp>
    </p:spTree>
    <p:extLst>
      <p:ext uri="{BB962C8B-B14F-4D97-AF65-F5344CB8AC3E}">
        <p14:creationId xmlns:p14="http://schemas.microsoft.com/office/powerpoint/2010/main" val="1618007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18882-01A5-4E37-AAAF-7683BA818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DCEDF-D433-4A13-BEA7-3D25E0D10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90003"/>
            <a:ext cx="2275530" cy="175035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Build the following architecture</a:t>
            </a:r>
          </a:p>
          <a:p>
            <a:pPr marL="0" indent="0">
              <a:buNone/>
            </a:pPr>
            <a:r>
              <a:rPr lang="en-US" dirty="0"/>
              <a:t>Use all of the best practices we discussed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45448F-C016-4AC3-9E51-D18E80728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147" y="-1"/>
            <a:ext cx="7189250" cy="524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6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5F3CD-80D8-451C-B25E-A85169DC4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on Azure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5BA98-82F0-4CE1-B876-F3D4612A1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AzureRM</a:t>
            </a:r>
            <a:r>
              <a:rPr lang="en-US" dirty="0"/>
              <a:t> provider</a:t>
            </a:r>
          </a:p>
          <a:p>
            <a:r>
              <a:rPr lang="en-US" dirty="0"/>
              <a:t>Always start with the provider block</a:t>
            </a:r>
          </a:p>
          <a:p>
            <a:pPr marL="685800" lvl="2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47B7A0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en-US" sz="12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CB8F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CB8F76"/>
                </a:solidFill>
                <a:effectLst/>
                <a:latin typeface="Consolas" panose="020B0609020204030204" pitchFamily="49" charset="0"/>
              </a:rPr>
              <a:t>azurerm</a:t>
            </a:r>
            <a:r>
              <a:rPr lang="en-US" sz="1200" dirty="0">
                <a:solidFill>
                  <a:srgbClr val="CB8F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 {</a:t>
            </a:r>
            <a:endParaRPr lang="en-US" sz="1200" dirty="0">
              <a:effectLst/>
              <a:latin typeface="Consolas" panose="020B0609020204030204" pitchFamily="49" charset="0"/>
            </a:endParaRPr>
          </a:p>
          <a:p>
            <a:pPr marL="685800" lvl="2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72A1BA"/>
                </a:solidFill>
                <a:effectLst/>
                <a:latin typeface="Consolas" panose="020B0609020204030204" pitchFamily="49" charset="0"/>
              </a:rPr>
              <a:t>version </a:t>
            </a:r>
            <a:r>
              <a:rPr lang="en-US" sz="12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72A1B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CB8F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CB8F76"/>
                </a:solidFill>
                <a:effectLst/>
                <a:latin typeface="Consolas" panose="020B0609020204030204" pitchFamily="49" charset="0"/>
              </a:rPr>
              <a:t>x.y.z</a:t>
            </a:r>
            <a:r>
              <a:rPr lang="en-US" sz="1200" dirty="0">
                <a:solidFill>
                  <a:srgbClr val="CB8F76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200" dirty="0">
              <a:effectLst/>
              <a:latin typeface="Consolas" panose="020B0609020204030204" pitchFamily="49" charset="0"/>
            </a:endParaRPr>
          </a:p>
          <a:p>
            <a:pPr marL="685800" lvl="2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    features {}</a:t>
            </a:r>
          </a:p>
          <a:p>
            <a:pPr marL="685800" lvl="2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979797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dirty="0"/>
              <a:t>Know which provider version you are coding to</a:t>
            </a:r>
          </a:p>
          <a:p>
            <a:r>
              <a:rPr lang="en-US" dirty="0"/>
              <a:t>Azure Provider </a:t>
            </a:r>
            <a:r>
              <a:rPr lang="en-US" dirty="0" err="1"/>
              <a:t>Doco</a:t>
            </a:r>
            <a:r>
              <a:rPr lang="en-US" dirty="0"/>
              <a:t> - </a:t>
            </a:r>
            <a:r>
              <a:rPr lang="en-US" dirty="0">
                <a:effectLst/>
                <a:latin typeface="Calibri" panose="020F0502020204030204" pitchFamily="34" charset="0"/>
                <a:hlinkClick r:id="rId2"/>
              </a:rPr>
              <a:t>https://registry.terraform.io/providers/hashicorp/azurerm/latest/docs</a:t>
            </a:r>
            <a:endParaRPr lang="en-US" dirty="0"/>
          </a:p>
          <a:p>
            <a:r>
              <a:rPr lang="en-US" dirty="0"/>
              <a:t>Built on AZ CLI authentication</a:t>
            </a:r>
          </a:p>
          <a:p>
            <a:pPr lvl="1"/>
            <a:r>
              <a:rPr lang="en-US" dirty="0"/>
              <a:t>Az Login</a:t>
            </a:r>
          </a:p>
          <a:p>
            <a:r>
              <a:rPr lang="en-US" dirty="0"/>
              <a:t>Provider download on Terraform Init</a:t>
            </a:r>
          </a:p>
          <a:p>
            <a:endParaRPr lang="en-US" dirty="0"/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979797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075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AD628000-94FB-4C9D-9855-401675A36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557" y="2900253"/>
            <a:ext cx="6800850" cy="647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3B6803-7EA7-414F-8362-0E5C2B08E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 1 - Building Azure out from Terraform Bottom 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B92B37-15A8-4D1C-93B0-D89B906D4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959" y="1402051"/>
            <a:ext cx="571500" cy="695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2E03D1-7D33-4796-A5AE-50FFED65A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882" y="1322243"/>
            <a:ext cx="6343650" cy="3219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4D957A-0E72-4A3C-9E29-A854628747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4557" y="2193538"/>
            <a:ext cx="6800850" cy="647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54AAA3-F4DE-482A-9383-AF5A086441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4557" y="3618224"/>
            <a:ext cx="6800850" cy="647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3A2B5F-45A8-444B-A2E9-D47EF0E98D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4557" y="1555605"/>
            <a:ext cx="6276975" cy="27527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B34080-5C1B-45F2-8C96-1E6100CCCB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2432" y="2336413"/>
            <a:ext cx="4238625" cy="361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BEB36A-2362-41AE-A267-939AAF83E3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6832" y="3712533"/>
            <a:ext cx="4238625" cy="3619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075BA41-CFB6-49D5-8BDB-32929440BB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50032" y="2931725"/>
            <a:ext cx="1495425" cy="3619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149756D-872C-4197-B5A9-81D9DAEDC3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06832" y="3037961"/>
            <a:ext cx="1876425" cy="36195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5C4D50D-67DB-4BF5-9D89-2BC90B67D2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05399" y="2703483"/>
            <a:ext cx="1170709" cy="111205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5827EEB-8EAE-4AA8-AE8B-0B9B372B908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24670" y="2690298"/>
            <a:ext cx="1047750" cy="105727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89DF913-190E-4650-88C2-E8961898384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5597" y="2680138"/>
            <a:ext cx="2630943" cy="115874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C1B44C7-ED1D-4DFE-B53C-843893A1879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2380" y="3547953"/>
            <a:ext cx="2486025" cy="88582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648D635-0643-4DF2-88F1-1F75A74F77C7}"/>
              </a:ext>
            </a:extLst>
          </p:cNvPr>
          <p:cNvGrpSpPr/>
          <p:nvPr/>
        </p:nvGrpSpPr>
        <p:grpSpPr>
          <a:xfrm>
            <a:off x="722380" y="1322243"/>
            <a:ext cx="7719079" cy="3219450"/>
            <a:chOff x="722380" y="1322243"/>
            <a:chExt cx="7719079" cy="321945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F4A249C-AF70-4F89-B936-953C19857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4557" y="2900253"/>
              <a:ext cx="6800850" cy="6477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476A6D6-26D5-4F20-B7FF-2314A118F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69959" y="1402051"/>
              <a:ext cx="571500" cy="6953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02CEA0C-C6CE-4221-9CD5-5E065309C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7882" y="1322243"/>
              <a:ext cx="6343650" cy="321945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1F6797C-13C9-4E4D-AC92-31631A0E6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94557" y="2193538"/>
              <a:ext cx="6800850" cy="6477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9D3A6E4-7A8F-4FBB-8556-7B5E4D076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94557" y="3618224"/>
              <a:ext cx="6800850" cy="6477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BCA87AC-44DE-42A4-BBB5-AA175271F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94557" y="1555605"/>
              <a:ext cx="6276975" cy="275272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7D6707E-97C3-4DAC-A7ED-1A6A2D262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02432" y="2336413"/>
              <a:ext cx="4238625" cy="3619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C809619-4178-446E-9E03-D67CADF28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06832" y="3712533"/>
              <a:ext cx="4238625" cy="36195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318EB08-5655-468E-82A9-5382520EE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050032" y="2931725"/>
              <a:ext cx="1495425" cy="36195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EA38889-081B-4988-BEC1-65C8567DF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306832" y="3037961"/>
              <a:ext cx="1876425" cy="36195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9193023-F73F-44F0-A0A5-85789CED2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05399" y="2703483"/>
              <a:ext cx="1170709" cy="1112059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3CC03B8-288C-464E-8A44-DB6EE3416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724670" y="2690298"/>
              <a:ext cx="1047750" cy="105727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92C2790-B3C0-4C09-BCF3-3469E954E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25597" y="2680138"/>
              <a:ext cx="2630943" cy="1158748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57A592E-1A58-4AD1-95CA-934621BAC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22380" y="3547953"/>
              <a:ext cx="2486025" cy="885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4709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B6803-7EA7-414F-8362-0E5C2B08E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 1 - Building Azure out from Terraform Bottom 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B92B37-15A8-4D1C-93B0-D89B906D4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959" y="1402051"/>
            <a:ext cx="57150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12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B6803-7EA7-414F-8362-0E5C2B08E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 1 - Building Azure out from Terraform Bottom 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B92B37-15A8-4D1C-93B0-D89B906D4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959" y="1402051"/>
            <a:ext cx="571500" cy="695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2E03D1-7D33-4796-A5AE-50FFED65A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882" y="1322243"/>
            <a:ext cx="63436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17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B6803-7EA7-414F-8362-0E5C2B08E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 1 - Building Azure out from Terraform Bottom 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B92B37-15A8-4D1C-93B0-D89B906D4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959" y="1402051"/>
            <a:ext cx="571500" cy="695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2E03D1-7D33-4796-A5AE-50FFED65A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882" y="1322243"/>
            <a:ext cx="6343650" cy="3219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3A2B5F-45A8-444B-A2E9-D47EF0E98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4557" y="1555605"/>
            <a:ext cx="627697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81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B6803-7EA7-414F-8362-0E5C2B08E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 1 - Building Azure out from Terraform Bottom 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B92B37-15A8-4D1C-93B0-D89B906D4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959" y="1402051"/>
            <a:ext cx="571500" cy="695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2E03D1-7D33-4796-A5AE-50FFED65A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882" y="1322243"/>
            <a:ext cx="6343650" cy="3219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4D957A-0E72-4A3C-9E29-A85462874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4557" y="2193538"/>
            <a:ext cx="6800850" cy="647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3A2B5F-45A8-444B-A2E9-D47EF0E98D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4557" y="1555605"/>
            <a:ext cx="6276975" cy="27527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B34080-5C1B-45F2-8C96-1E6100CCCB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2432" y="2336413"/>
            <a:ext cx="4238625" cy="3619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075BA41-CFB6-49D5-8BDB-32929440BB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0032" y="2931725"/>
            <a:ext cx="1495425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523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B6803-7EA7-414F-8362-0E5C2B08E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 1 - Building Azure out from Terraform Bottom 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B92B37-15A8-4D1C-93B0-D89B906D4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959" y="1402051"/>
            <a:ext cx="571500" cy="695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2E03D1-7D33-4796-A5AE-50FFED65A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882" y="1322243"/>
            <a:ext cx="6343650" cy="3219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4D957A-0E72-4A3C-9E29-A85462874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4557" y="2193538"/>
            <a:ext cx="6800850" cy="647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54AAA3-F4DE-482A-9383-AF5A086441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4557" y="3618224"/>
            <a:ext cx="6800850" cy="647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3A2B5F-45A8-444B-A2E9-D47EF0E98D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4557" y="1555605"/>
            <a:ext cx="6276975" cy="27527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B34080-5C1B-45F2-8C96-1E6100CCCB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2432" y="2336413"/>
            <a:ext cx="4238625" cy="361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BEB36A-2362-41AE-A267-939AAF83E3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6832" y="3712533"/>
            <a:ext cx="4238625" cy="3619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075BA41-CFB6-49D5-8BDB-32929440BB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50032" y="2931725"/>
            <a:ext cx="1495425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09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rgbClr val="FFFFFF"/>
      </a:dk1>
      <a:lt1>
        <a:srgbClr val="FFFFFF"/>
      </a:lt1>
      <a:dk2>
        <a:srgbClr val="44546A"/>
      </a:dk2>
      <a:lt2>
        <a:srgbClr val="E7E6E6"/>
      </a:lt2>
      <a:accent1>
        <a:srgbClr val="B01C87"/>
      </a:accent1>
      <a:accent2>
        <a:srgbClr val="7D716D"/>
      </a:accent2>
      <a:accent3>
        <a:srgbClr val="D30EA5"/>
      </a:accent3>
      <a:accent4>
        <a:srgbClr val="D30C55"/>
      </a:accent4>
      <a:accent5>
        <a:srgbClr val="A39DA3"/>
      </a:accent5>
      <a:accent6>
        <a:srgbClr val="582873"/>
      </a:accent6>
      <a:hlink>
        <a:srgbClr val="5CADD4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0167A"/>
        </a:solidFill>
      </a:spPr>
      <a:bodyPr rtlCol="0" anchor="ctr"/>
      <a:lstStyle>
        <a:defPPr algn="ctr">
          <a:defRPr dirty="0" err="1" smtClean="0"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0C7F4B86-C44D-1C4E-86B8-BC5F011065A2}" vid="{A907E963-A896-8744-9875-CAAEA24585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Insight_PPT_Template_LogoTop_Widescreen</Template>
  <TotalTime>1290</TotalTime>
  <Words>1065</Words>
  <Application>Microsoft Office PowerPoint</Application>
  <PresentationFormat>On-screen Show (16:9)</PresentationFormat>
  <Paragraphs>126</Paragraphs>
  <Slides>22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Arial Regular</vt:lpstr>
      <vt:lpstr>Calibri</vt:lpstr>
      <vt:lpstr>Consolas</vt:lpstr>
      <vt:lpstr>Office Theme</vt:lpstr>
      <vt:lpstr>Best Practices for Terraform on Azure</vt:lpstr>
      <vt:lpstr>Team Prerequisites</vt:lpstr>
      <vt:lpstr>Terraform on Azure</vt:lpstr>
      <vt:lpstr>Best Practice 1 - Building Azure out from Terraform Bottom Up</vt:lpstr>
      <vt:lpstr>Best Practice 1 - Building Azure out from Terraform Bottom Up</vt:lpstr>
      <vt:lpstr>Best Practice 1 - Building Azure out from Terraform Bottom Up</vt:lpstr>
      <vt:lpstr>Best Practice 1 - Building Azure out from Terraform Bottom Up</vt:lpstr>
      <vt:lpstr>Best Practice 1 - Building Azure out from Terraform Bottom Up</vt:lpstr>
      <vt:lpstr>Best Practice 1 - Building Azure out from Terraform Bottom Up</vt:lpstr>
      <vt:lpstr>Best Practice 1 - Building Azure out from Terraform Bottom Up</vt:lpstr>
      <vt:lpstr>Best Practice 1 - Building Azure out from Terraform Bottom Up</vt:lpstr>
      <vt:lpstr>Best Practice 2 - Utilize variables and Tagging</vt:lpstr>
      <vt:lpstr>Best Practice 3 - Terraform Remote State</vt:lpstr>
      <vt:lpstr>Best Practice 4 – Use iteration</vt:lpstr>
      <vt:lpstr>Best Practice 5 – Use variables to control costs/locking and interpolation</vt:lpstr>
      <vt:lpstr>Best Practice 6 – Utilize Key Vault for Secrets</vt:lpstr>
      <vt:lpstr>Best Practice 7 - Utilize Modules for repeatable constructs</vt:lpstr>
      <vt:lpstr>Best Practice 7 - Utilize Modules for repeatable constructs</vt:lpstr>
      <vt:lpstr>Best Practice 7 - Utilize Modules for repeatable constructs</vt:lpstr>
      <vt:lpstr>Other things to do…</vt:lpstr>
      <vt:lpstr>Thank You!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edit Master title style</dc:title>
  <dc:creator>Microsoft Office User</dc:creator>
  <cp:lastModifiedBy>Clines, Steve</cp:lastModifiedBy>
  <cp:revision>103</cp:revision>
  <dcterms:created xsi:type="dcterms:W3CDTF">2017-04-12T19:34:37Z</dcterms:created>
  <dcterms:modified xsi:type="dcterms:W3CDTF">2021-03-09T17:32:54Z</dcterms:modified>
</cp:coreProperties>
</file>